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3"/>
  </p:notesMasterIdLst>
  <p:sldIdLst>
    <p:sldId id="409" r:id="rId2"/>
  </p:sldIdLst>
  <p:sldSz cx="12192000" cy="6858000"/>
  <p:notesSz cx="7010400" cy="9296400"/>
  <p:embeddedFontLst>
    <p:embeddedFont>
      <p:font typeface="Indivisible" panose="020B0604020202020204" charset="0"/>
      <p:regular r:id="rId4"/>
      <p:bold r:id="rId5"/>
      <p:italic r:id="rId6"/>
      <p:boldItalic r:id="rId7"/>
    </p:embeddedFont>
    <p:embeddedFont>
      <p:font typeface="Indivisible SemiBold" panose="020B0604020202020204" charset="0"/>
      <p:regular r:id="rId8"/>
      <p:bold r:id="rId9"/>
      <p:italic r:id="rId10"/>
      <p:boldItalic r:id="rId11"/>
    </p:embeddedFont>
    <p:embeddedFont>
      <p:font typeface="IvyJournal" panose="020B0604020202020204" charset="0"/>
      <p:regular r:id="rId12"/>
      <p:bold r:id="rId13"/>
      <p:italic r:id="rId14"/>
      <p:boldItalic r:id="rId1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FF"/>
    <a:srgbClr val="FF99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13" autoAdjust="0"/>
    <p:restoredTop sz="94660"/>
  </p:normalViewPr>
  <p:slideViewPr>
    <p:cSldViewPr snapToGrid="0">
      <p:cViewPr varScale="1">
        <p:scale>
          <a:sx n="105" d="100"/>
          <a:sy n="105" d="100"/>
        </p:scale>
        <p:origin x="810"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5.fntdata"/><Relationship Id="rId13" Type="http://schemas.openxmlformats.org/officeDocument/2006/relationships/font" Target="fonts/font10.fntdata"/><Relationship Id="rId18" Type="http://schemas.openxmlformats.org/officeDocument/2006/relationships/theme" Target="theme/theme1.xml"/><Relationship Id="rId3" Type="http://schemas.openxmlformats.org/officeDocument/2006/relationships/notesMaster" Target="notesMasters/notesMaster1.xml"/><Relationship Id="rId7" Type="http://schemas.openxmlformats.org/officeDocument/2006/relationships/font" Target="fonts/font4.fntdata"/><Relationship Id="rId12" Type="http://schemas.openxmlformats.org/officeDocument/2006/relationships/font" Target="fonts/font9.fntdata"/><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font" Target="fonts/font3.fntdata"/><Relationship Id="rId11" Type="http://schemas.openxmlformats.org/officeDocument/2006/relationships/font" Target="fonts/font8.fntdata"/><Relationship Id="rId5" Type="http://schemas.openxmlformats.org/officeDocument/2006/relationships/font" Target="fonts/font2.fntdata"/><Relationship Id="rId15" Type="http://schemas.openxmlformats.org/officeDocument/2006/relationships/font" Target="fonts/font12.fntdata"/><Relationship Id="rId10" Type="http://schemas.openxmlformats.org/officeDocument/2006/relationships/font" Target="fonts/font7.fntdata"/><Relationship Id="rId19" Type="http://schemas.openxmlformats.org/officeDocument/2006/relationships/tableStyles" Target="tableStyles.xml"/><Relationship Id="rId4" Type="http://schemas.openxmlformats.org/officeDocument/2006/relationships/font" Target="fonts/font1.fntdata"/><Relationship Id="rId9" Type="http://schemas.openxmlformats.org/officeDocument/2006/relationships/font" Target="fonts/font6.fntdata"/><Relationship Id="rId14" Type="http://schemas.openxmlformats.org/officeDocument/2006/relationships/font" Target="fonts/font11.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F65D7701-768D-4D59-B82C-84679F452ED0}" type="datetimeFigureOut">
              <a:rPr lang="en-US" smtClean="0"/>
              <a:t>2/12/2026</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93190240-7FA5-4F5E-99AD-3231090CB32A}" type="slidenum">
              <a:rPr lang="en-US" smtClean="0"/>
              <a:t>‹#›</a:t>
            </a:fld>
            <a:endParaRPr lang="en-US"/>
          </a:p>
        </p:txBody>
      </p:sp>
    </p:spTree>
    <p:extLst>
      <p:ext uri="{BB962C8B-B14F-4D97-AF65-F5344CB8AC3E}">
        <p14:creationId xmlns:p14="http://schemas.microsoft.com/office/powerpoint/2010/main" val="25464242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5" name="Rounded Rectangle 4">
            <a:extLst>
              <a:ext uri="{FF2B5EF4-FFF2-40B4-BE49-F238E27FC236}">
                <a16:creationId xmlns:a16="http://schemas.microsoft.com/office/drawing/2014/main" id="{6CAAEA40-5CEF-DF8E-3579-77CB5E302C30}"/>
              </a:ext>
            </a:extLst>
          </p:cNvPr>
          <p:cNvSpPr>
            <a:spLocks noGrp="1" noRot="1" noMove="1" noResize="1" noEditPoints="1" noAdjustHandles="1" noChangeArrowheads="1" noChangeShapeType="1"/>
          </p:cNvSpPr>
          <p:nvPr/>
        </p:nvSpPr>
        <p:spPr>
          <a:xfrm>
            <a:off x="323850" y="285756"/>
            <a:ext cx="3028950" cy="5600681"/>
          </a:xfrm>
          <a:prstGeom prst="roundRect">
            <a:avLst>
              <a:gd name="adj" fmla="val 4657"/>
            </a:avLst>
          </a:prstGeom>
          <a:solidFill>
            <a:srgbClr val="00492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00" dirty="0"/>
          </a:p>
        </p:txBody>
      </p:sp>
      <p:sp>
        <p:nvSpPr>
          <p:cNvPr id="8" name="Picture Placeholder">
            <a:extLst>
              <a:ext uri="{FF2B5EF4-FFF2-40B4-BE49-F238E27FC236}">
                <a16:creationId xmlns:a16="http://schemas.microsoft.com/office/drawing/2014/main" id="{FDFB3877-7D79-0CB4-1AF0-47FDA79DB596}"/>
              </a:ext>
            </a:extLst>
          </p:cNvPr>
          <p:cNvSpPr>
            <a:spLocks noGrp="1" noRot="1" noMove="1" noResize="1" noEditPoints="1" noAdjustHandles="1" noChangeArrowheads="1" noChangeShapeType="1"/>
          </p:cNvSpPr>
          <p:nvPr>
            <p:ph type="pic" sz="quarter" idx="13" hasCustomPrompt="1"/>
          </p:nvPr>
        </p:nvSpPr>
        <p:spPr>
          <a:xfrm>
            <a:off x="3481975" y="285756"/>
            <a:ext cx="8386175" cy="5600681"/>
          </a:xfrm>
          <a:prstGeom prst="roundRect">
            <a:avLst>
              <a:gd name="adj" fmla="val 2817"/>
            </a:avLst>
          </a:prstGeom>
          <a:effectLst>
            <a:softEdge rad="0"/>
          </a:effectLst>
        </p:spPr>
        <p:txBody>
          <a:bodyPr/>
          <a:lstStyle/>
          <a:p>
            <a:r>
              <a:rPr lang="en-US" dirty="0"/>
              <a:t>Picture Here</a:t>
            </a:r>
          </a:p>
        </p:txBody>
      </p:sp>
      <p:cxnSp>
        <p:nvCxnSpPr>
          <p:cNvPr id="29" name="Line">
            <a:extLst>
              <a:ext uri="{FF2B5EF4-FFF2-40B4-BE49-F238E27FC236}">
                <a16:creationId xmlns:a16="http://schemas.microsoft.com/office/drawing/2014/main" id="{B3821135-ECB4-59C5-709F-5C95318FAE64}"/>
              </a:ext>
            </a:extLst>
          </p:cNvPr>
          <p:cNvCxnSpPr>
            <a:cxnSpLocks noGrp="1" noRot="1" noMove="1" noResize="1" noEditPoints="1" noAdjustHandles="1" noChangeArrowheads="1" noChangeShapeType="1"/>
          </p:cNvCxnSpPr>
          <p:nvPr/>
        </p:nvCxnSpPr>
        <p:spPr>
          <a:xfrm>
            <a:off x="552450" y="4686300"/>
            <a:ext cx="2628900" cy="0"/>
          </a:xfrm>
          <a:prstGeom prst="line">
            <a:avLst/>
          </a:prstGeom>
          <a:ln w="3175">
            <a:solidFill>
              <a:schemeClr val="bg1"/>
            </a:solidFill>
          </a:ln>
        </p:spPr>
        <p:style>
          <a:lnRef idx="2">
            <a:schemeClr val="accent1"/>
          </a:lnRef>
          <a:fillRef idx="0">
            <a:schemeClr val="accent1"/>
          </a:fillRef>
          <a:effectRef idx="1">
            <a:schemeClr val="accent1"/>
          </a:effectRef>
          <a:fontRef idx="minor">
            <a:schemeClr val="tx1"/>
          </a:fontRef>
        </p:style>
      </p:cxnSp>
      <p:sp>
        <p:nvSpPr>
          <p:cNvPr id="3" name="Subtitle">
            <a:extLst>
              <a:ext uri="{FF2B5EF4-FFF2-40B4-BE49-F238E27FC236}">
                <a16:creationId xmlns:a16="http://schemas.microsoft.com/office/drawing/2014/main" id="{9CF9293D-E43E-A5F1-6BA9-CA18C92EEA8F}"/>
              </a:ext>
            </a:extLst>
          </p:cNvPr>
          <p:cNvSpPr>
            <a:spLocks noGrp="1" noRot="1" noMove="1" noResize="1" noEditPoints="1" noAdjustHandles="1" noChangeArrowheads="1" noChangeShapeType="1"/>
          </p:cNvSpPr>
          <p:nvPr>
            <p:ph type="subTitle" idx="1" hasCustomPrompt="1"/>
          </p:nvPr>
        </p:nvSpPr>
        <p:spPr>
          <a:xfrm>
            <a:off x="480425" y="5029203"/>
            <a:ext cx="2700925" cy="685797"/>
          </a:xfrm>
          <a:prstGeom prst="rect">
            <a:avLst/>
          </a:prstGeom>
        </p:spPr>
        <p:txBody>
          <a:bodyPr wrap="square" anchor="t" anchorCtr="0">
            <a:normAutofit/>
          </a:bodyPr>
          <a:lstStyle>
            <a:lvl1pPr marL="0" indent="0" algn="l">
              <a:buNone/>
              <a:defRPr sz="1000" b="0" i="0">
                <a:solidFill>
                  <a:schemeClr val="bg1"/>
                </a:solidFill>
                <a:latin typeface="IvyJournal" panose="020B0404020101010102" pitchFamily="34" charset="0"/>
                <a:cs typeface="IvyJournal" panose="020B0404020101010102"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a:t>
            </a:r>
          </a:p>
        </p:txBody>
      </p:sp>
      <p:sp>
        <p:nvSpPr>
          <p:cNvPr id="13" name="Subheader">
            <a:extLst>
              <a:ext uri="{FF2B5EF4-FFF2-40B4-BE49-F238E27FC236}">
                <a16:creationId xmlns:a16="http://schemas.microsoft.com/office/drawing/2014/main" id="{DC2CEA97-11C3-8FEE-DBEE-D041FBDBEF8F}"/>
              </a:ext>
            </a:extLst>
          </p:cNvPr>
          <p:cNvSpPr>
            <a:spLocks noGrp="1" noRot="1" noMove="1" noResize="1" noEditPoints="1" noAdjustHandles="1" noChangeArrowheads="1" noChangeShapeType="1"/>
          </p:cNvSpPr>
          <p:nvPr>
            <p:ph type="body" sz="quarter" idx="14" hasCustomPrompt="1"/>
          </p:nvPr>
        </p:nvSpPr>
        <p:spPr>
          <a:xfrm>
            <a:off x="480425" y="4800604"/>
            <a:ext cx="2700337" cy="276816"/>
          </a:xfrm>
        </p:spPr>
        <p:txBody>
          <a:bodyPr>
            <a:normAutofit/>
          </a:bodyPr>
          <a:lstStyle>
            <a:lvl1pPr marL="0" indent="0">
              <a:buNone/>
              <a:defRPr sz="1100" b="0" i="0" cap="all" baseline="0">
                <a:solidFill>
                  <a:srgbClr val="C39A62"/>
                </a:solidFill>
                <a:latin typeface="Indivisible" panose="020B0503000000020004" pitchFamily="34" charset="77"/>
              </a:defRPr>
            </a:lvl1pPr>
            <a:lvl2pPr>
              <a:defRPr b="1"/>
            </a:lvl2pPr>
            <a:lvl3pPr>
              <a:defRPr b="1"/>
            </a:lvl3pPr>
            <a:lvl4pPr>
              <a:defRPr b="1"/>
            </a:lvl4pPr>
            <a:lvl5pPr>
              <a:defRPr b="1"/>
            </a:lvl5pPr>
          </a:lstStyle>
          <a:p>
            <a:r>
              <a:rPr lang="en-US" dirty="0">
                <a:solidFill>
                  <a:srgbClr val="C39A62"/>
                </a:solidFill>
                <a:latin typeface="Indivisible" panose="020B0503000000020004" pitchFamily="34" charset="77"/>
              </a:rPr>
              <a:t>SUBHEAD TEXT GOES HERE</a:t>
            </a:r>
          </a:p>
        </p:txBody>
      </p:sp>
      <p:sp>
        <p:nvSpPr>
          <p:cNvPr id="2" name="Title">
            <a:extLst>
              <a:ext uri="{FF2B5EF4-FFF2-40B4-BE49-F238E27FC236}">
                <a16:creationId xmlns:a16="http://schemas.microsoft.com/office/drawing/2014/main" id="{41C35A78-48A2-76D9-57D6-503617F8F748}"/>
              </a:ext>
            </a:extLst>
          </p:cNvPr>
          <p:cNvSpPr>
            <a:spLocks noGrp="1" noRot="1" noMove="1" noResize="1" noEditPoints="1" noAdjustHandles="1" noChangeArrowheads="1" noChangeShapeType="1"/>
          </p:cNvSpPr>
          <p:nvPr>
            <p:ph type="ctrTitle" hasCustomPrompt="1"/>
          </p:nvPr>
        </p:nvSpPr>
        <p:spPr>
          <a:xfrm>
            <a:off x="451849" y="2016014"/>
            <a:ext cx="2758075" cy="2555986"/>
          </a:xfrm>
        </p:spPr>
        <p:txBody>
          <a:bodyPr anchor="b">
            <a:normAutofit/>
          </a:bodyPr>
          <a:lstStyle>
            <a:lvl1pPr algn="l">
              <a:defRPr sz="2800" b="1" i="0">
                <a:solidFill>
                  <a:schemeClr val="bg1"/>
                </a:solidFill>
                <a:latin typeface="IvyJournal" panose="020B0404020101010102" pitchFamily="34" charset="0"/>
                <a:cs typeface="IvyJournal" panose="020B0404020101010102" pitchFamily="34" charset="0"/>
              </a:defRPr>
            </a:lvl1pPr>
          </a:lstStyle>
          <a:p>
            <a:r>
              <a:rPr lang="en-US" dirty="0"/>
              <a:t>Title Text goes here</a:t>
            </a:r>
          </a:p>
        </p:txBody>
      </p:sp>
    </p:spTree>
    <p:extLst>
      <p:ext uri="{BB962C8B-B14F-4D97-AF65-F5344CB8AC3E}">
        <p14:creationId xmlns:p14="http://schemas.microsoft.com/office/powerpoint/2010/main" val="642553152"/>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End Slide (Insert any content)">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id="{AC5CCC01-1ED9-6242-D9F2-B6888CBE9874}"/>
              </a:ext>
            </a:extLst>
          </p:cNvPr>
          <p:cNvSpPr>
            <a:spLocks noGrp="1" noRot="1" noMove="1" noResize="1" noEditPoints="1" noAdjustHandles="1" noChangeArrowheads="1" noChangeShapeType="1"/>
          </p:cNvSpPr>
          <p:nvPr/>
        </p:nvSpPr>
        <p:spPr>
          <a:xfrm>
            <a:off x="8839200" y="285750"/>
            <a:ext cx="3028950" cy="5600681"/>
          </a:xfrm>
          <a:prstGeom prst="roundRect">
            <a:avLst>
              <a:gd name="adj" fmla="val 4657"/>
            </a:avLst>
          </a:prstGeom>
          <a:solidFill>
            <a:srgbClr val="00492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00" dirty="0"/>
          </a:p>
        </p:txBody>
      </p:sp>
      <p:sp>
        <p:nvSpPr>
          <p:cNvPr id="7" name="Subtitle">
            <a:extLst>
              <a:ext uri="{FF2B5EF4-FFF2-40B4-BE49-F238E27FC236}">
                <a16:creationId xmlns:a16="http://schemas.microsoft.com/office/drawing/2014/main" id="{98D78127-B70A-BB8C-3DF5-D6373CC0C1E3}"/>
              </a:ext>
            </a:extLst>
          </p:cNvPr>
          <p:cNvSpPr>
            <a:spLocks noGrp="1" noRot="1" noMove="1" noResize="1" noEditPoints="1" noAdjustHandles="1" noChangeArrowheads="1" noChangeShapeType="1"/>
          </p:cNvSpPr>
          <p:nvPr>
            <p:ph type="subTitle" idx="1" hasCustomPrompt="1"/>
          </p:nvPr>
        </p:nvSpPr>
        <p:spPr>
          <a:xfrm>
            <a:off x="9024351" y="5029203"/>
            <a:ext cx="2700925" cy="685797"/>
          </a:xfrm>
          <a:prstGeom prst="rect">
            <a:avLst/>
          </a:prstGeom>
        </p:spPr>
        <p:txBody>
          <a:bodyPr wrap="square" anchor="t" anchorCtr="0">
            <a:normAutofit/>
          </a:bodyPr>
          <a:lstStyle>
            <a:lvl1pPr marL="0" indent="0" algn="l">
              <a:buNone/>
              <a:defRPr sz="1000" b="0" i="0">
                <a:solidFill>
                  <a:schemeClr val="bg1"/>
                </a:solidFill>
                <a:latin typeface="IvyJournal" panose="020B0404020101010102" pitchFamily="34" charset="0"/>
                <a:cs typeface="IvyJournal" panose="020B0404020101010102"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a:t>
            </a:r>
          </a:p>
        </p:txBody>
      </p:sp>
      <p:sp>
        <p:nvSpPr>
          <p:cNvPr id="6" name="Title">
            <a:extLst>
              <a:ext uri="{FF2B5EF4-FFF2-40B4-BE49-F238E27FC236}">
                <a16:creationId xmlns:a16="http://schemas.microsoft.com/office/drawing/2014/main" id="{CD92A62A-FF9D-DAD0-B423-FF7C343432E1}"/>
              </a:ext>
            </a:extLst>
          </p:cNvPr>
          <p:cNvSpPr>
            <a:spLocks noGrp="1" noRot="1" noMove="1" noResize="1" noEditPoints="1" noAdjustHandles="1" noChangeArrowheads="1" noChangeShapeType="1"/>
          </p:cNvSpPr>
          <p:nvPr>
            <p:ph type="ctrTitle" hasCustomPrompt="1"/>
          </p:nvPr>
        </p:nvSpPr>
        <p:spPr>
          <a:xfrm>
            <a:off x="8995775" y="2457450"/>
            <a:ext cx="2758075" cy="2555986"/>
          </a:xfrm>
        </p:spPr>
        <p:txBody>
          <a:bodyPr anchor="b">
            <a:normAutofit/>
          </a:bodyPr>
          <a:lstStyle>
            <a:lvl1pPr algn="l">
              <a:defRPr sz="2800" b="1" i="0">
                <a:solidFill>
                  <a:schemeClr val="bg1"/>
                </a:solidFill>
                <a:latin typeface="IvyJournal" panose="020B0404020101010102" pitchFamily="34" charset="0"/>
                <a:cs typeface="IvyJournal" panose="020B0404020101010102" pitchFamily="34" charset="0"/>
              </a:defRPr>
            </a:lvl1pPr>
          </a:lstStyle>
          <a:p>
            <a:r>
              <a:rPr lang="en-US" dirty="0"/>
              <a:t>Title Text goes here</a:t>
            </a:r>
          </a:p>
        </p:txBody>
      </p:sp>
      <p:sp>
        <p:nvSpPr>
          <p:cNvPr id="2" name="Content Placeholder 12">
            <a:extLst>
              <a:ext uri="{FF2B5EF4-FFF2-40B4-BE49-F238E27FC236}">
                <a16:creationId xmlns:a16="http://schemas.microsoft.com/office/drawing/2014/main" id="{87898471-5373-F182-32FB-55E98FD008EA}"/>
              </a:ext>
            </a:extLst>
          </p:cNvPr>
          <p:cNvSpPr>
            <a:spLocks noGrp="1" noRot="1" noMove="1" noResize="1" noEditPoints="1" noAdjustHandles="1" noChangeArrowheads="1" noChangeShapeType="1"/>
          </p:cNvSpPr>
          <p:nvPr>
            <p:ph sz="quarter" idx="20" hasCustomPrompt="1"/>
          </p:nvPr>
        </p:nvSpPr>
        <p:spPr>
          <a:xfrm>
            <a:off x="323851" y="285750"/>
            <a:ext cx="8407710" cy="5600681"/>
          </a:xfrm>
          <a:prstGeom prst="roundRect">
            <a:avLst>
              <a:gd name="adj" fmla="val 2745"/>
            </a:avLst>
          </a:prstGeom>
        </p:spPr>
        <p:txBody>
          <a:bodyPr/>
          <a:lstStyle/>
          <a:p>
            <a:pPr lvl="0"/>
            <a:r>
              <a:rPr lang="en-US" dirty="0"/>
              <a:t>Insert Content Here</a:t>
            </a:r>
          </a:p>
        </p:txBody>
      </p:sp>
    </p:spTree>
    <p:extLst>
      <p:ext uri="{BB962C8B-B14F-4D97-AF65-F5344CB8AC3E}">
        <p14:creationId xmlns:p14="http://schemas.microsoft.com/office/powerpoint/2010/main" val="36977118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lank for Customiza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2D82D0-D3F5-200C-C70C-A1A4339B5BA2}"/>
              </a:ext>
            </a:extLst>
          </p:cNvPr>
          <p:cNvSpPr>
            <a:spLocks noGrp="1"/>
          </p:cNvSpPr>
          <p:nvPr>
            <p:ph type="title" hasCustomPrompt="1"/>
          </p:nvPr>
        </p:nvSpPr>
        <p:spPr>
          <a:xfrm>
            <a:off x="323850" y="285751"/>
            <a:ext cx="11544300" cy="1404938"/>
          </a:xfrm>
        </p:spPr>
        <p:txBody>
          <a:bodyPr anchor="b">
            <a:normAutofit/>
          </a:bodyPr>
          <a:lstStyle>
            <a:lvl1pPr>
              <a:defRPr sz="2800"/>
            </a:lvl1pPr>
          </a:lstStyle>
          <a:p>
            <a:r>
              <a:rPr lang="en-US" dirty="0"/>
              <a:t>Blank slide for customization</a:t>
            </a:r>
          </a:p>
        </p:txBody>
      </p:sp>
      <p:sp>
        <p:nvSpPr>
          <p:cNvPr id="6" name="Text Placeholder 5">
            <a:extLst>
              <a:ext uri="{FF2B5EF4-FFF2-40B4-BE49-F238E27FC236}">
                <a16:creationId xmlns:a16="http://schemas.microsoft.com/office/drawing/2014/main" id="{619DC493-4D1E-2568-EB68-A7C19E64CEF7}"/>
              </a:ext>
            </a:extLst>
          </p:cNvPr>
          <p:cNvSpPr>
            <a:spLocks noGrp="1"/>
          </p:cNvSpPr>
          <p:nvPr>
            <p:ph type="body" sz="quarter" idx="10" hasCustomPrompt="1"/>
          </p:nvPr>
        </p:nvSpPr>
        <p:spPr>
          <a:xfrm>
            <a:off x="323850" y="1828800"/>
            <a:ext cx="11544300" cy="4057650"/>
          </a:xfrm>
        </p:spPr>
        <p:txBody>
          <a:bodyPr>
            <a:normAutofit/>
          </a:bodyPr>
          <a:lstStyle>
            <a:lvl1pPr>
              <a:defRPr sz="1100"/>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a:t>
            </a:r>
            <a:r>
              <a:rPr lang="en-US" dirty="0" err="1"/>
              <a:t>magn</a:t>
            </a:r>
            <a:r>
              <a:rPr lang="en-US" dirty="0"/>
              <a:t>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a:t>
            </a:r>
            <a:r>
              <a:rPr lang="en-US" dirty="0" err="1"/>
              <a:t>magn</a:t>
            </a:r>
            <a:r>
              <a:rPr lang="en-US" dirty="0"/>
              <a:t>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a:t>
            </a:r>
            <a:r>
              <a:rPr lang="en-US" dirty="0" err="1"/>
              <a:t>magn</a:t>
            </a:r>
            <a:endParaRPr lang="en-US" dirty="0"/>
          </a:p>
        </p:txBody>
      </p:sp>
    </p:spTree>
    <p:extLst>
      <p:ext uri="{BB962C8B-B14F-4D97-AF65-F5344CB8AC3E}">
        <p14:creationId xmlns:p14="http://schemas.microsoft.com/office/powerpoint/2010/main" val="7717662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ingle Image Column">
    <p:spTree>
      <p:nvGrpSpPr>
        <p:cNvPr id="1" name=""/>
        <p:cNvGrpSpPr/>
        <p:nvPr/>
      </p:nvGrpSpPr>
      <p:grpSpPr>
        <a:xfrm>
          <a:off x="0" y="0"/>
          <a:ext cx="0" cy="0"/>
          <a:chOff x="0" y="0"/>
          <a:chExt cx="0" cy="0"/>
        </a:xfrm>
      </p:grpSpPr>
      <p:sp>
        <p:nvSpPr>
          <p:cNvPr id="3" name="Rounded Rectangle 2">
            <a:extLst>
              <a:ext uri="{FF2B5EF4-FFF2-40B4-BE49-F238E27FC236}">
                <a16:creationId xmlns:a16="http://schemas.microsoft.com/office/drawing/2014/main" id="{2FD4F351-30EE-3ACF-F3FF-03E614A19C72}"/>
              </a:ext>
            </a:extLst>
          </p:cNvPr>
          <p:cNvSpPr>
            <a:spLocks noGrp="1" noRot="1" noMove="1" noResize="1" noEditPoints="1" noAdjustHandles="1" noChangeArrowheads="1" noChangeShapeType="1"/>
          </p:cNvSpPr>
          <p:nvPr/>
        </p:nvSpPr>
        <p:spPr>
          <a:xfrm>
            <a:off x="323850" y="285756"/>
            <a:ext cx="3028950" cy="5600681"/>
          </a:xfrm>
          <a:prstGeom prst="roundRect">
            <a:avLst>
              <a:gd name="adj" fmla="val 4657"/>
            </a:avLst>
          </a:prstGeom>
          <a:solidFill>
            <a:srgbClr val="00492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00" dirty="0"/>
          </a:p>
        </p:txBody>
      </p:sp>
      <p:sp>
        <p:nvSpPr>
          <p:cNvPr id="4" name="Picture Placeholder">
            <a:extLst>
              <a:ext uri="{FF2B5EF4-FFF2-40B4-BE49-F238E27FC236}">
                <a16:creationId xmlns:a16="http://schemas.microsoft.com/office/drawing/2014/main" id="{A5BE5601-7996-4E66-4693-05EC03CEDAB6}"/>
              </a:ext>
            </a:extLst>
          </p:cNvPr>
          <p:cNvSpPr>
            <a:spLocks noGrp="1" noRot="1" noMove="1" noResize="1" noEditPoints="1" noAdjustHandles="1" noChangeArrowheads="1" noChangeShapeType="1"/>
          </p:cNvSpPr>
          <p:nvPr>
            <p:ph type="pic" sz="quarter" idx="13" hasCustomPrompt="1"/>
          </p:nvPr>
        </p:nvSpPr>
        <p:spPr>
          <a:xfrm>
            <a:off x="3481975" y="285756"/>
            <a:ext cx="8386175" cy="5600681"/>
          </a:xfrm>
          <a:prstGeom prst="roundRect">
            <a:avLst>
              <a:gd name="adj" fmla="val 2817"/>
            </a:avLst>
          </a:prstGeom>
          <a:effectLst>
            <a:softEdge rad="0"/>
          </a:effectLst>
        </p:spPr>
        <p:txBody>
          <a:bodyPr/>
          <a:lstStyle/>
          <a:p>
            <a:r>
              <a:rPr lang="en-US" dirty="0"/>
              <a:t>Picture Here</a:t>
            </a:r>
          </a:p>
        </p:txBody>
      </p:sp>
      <p:cxnSp>
        <p:nvCxnSpPr>
          <p:cNvPr id="6" name="Line">
            <a:extLst>
              <a:ext uri="{FF2B5EF4-FFF2-40B4-BE49-F238E27FC236}">
                <a16:creationId xmlns:a16="http://schemas.microsoft.com/office/drawing/2014/main" id="{F7FAC201-80A5-DD01-D13D-621BCB50DE5D}"/>
              </a:ext>
            </a:extLst>
          </p:cNvPr>
          <p:cNvCxnSpPr>
            <a:cxnSpLocks noGrp="1" noRot="1" noMove="1" noResize="1" noEditPoints="1" noAdjustHandles="1" noChangeArrowheads="1" noChangeShapeType="1"/>
          </p:cNvCxnSpPr>
          <p:nvPr/>
        </p:nvCxnSpPr>
        <p:spPr>
          <a:xfrm>
            <a:off x="552450" y="1543050"/>
            <a:ext cx="2628900" cy="0"/>
          </a:xfrm>
          <a:prstGeom prst="line">
            <a:avLst/>
          </a:prstGeom>
          <a:ln w="3175">
            <a:solidFill>
              <a:schemeClr val="bg1"/>
            </a:solidFill>
          </a:ln>
        </p:spPr>
        <p:style>
          <a:lnRef idx="2">
            <a:schemeClr val="accent1"/>
          </a:lnRef>
          <a:fillRef idx="0">
            <a:schemeClr val="accent1"/>
          </a:fillRef>
          <a:effectRef idx="1">
            <a:schemeClr val="accent1"/>
          </a:effectRef>
          <a:fontRef idx="minor">
            <a:schemeClr val="tx1"/>
          </a:fontRef>
        </p:style>
      </p:cxnSp>
      <p:sp>
        <p:nvSpPr>
          <p:cNvPr id="15" name="Body Text">
            <a:extLst>
              <a:ext uri="{FF2B5EF4-FFF2-40B4-BE49-F238E27FC236}">
                <a16:creationId xmlns:a16="http://schemas.microsoft.com/office/drawing/2014/main" id="{6684C8F2-981F-546F-5F83-47916DC7C8BD}"/>
              </a:ext>
            </a:extLst>
          </p:cNvPr>
          <p:cNvSpPr>
            <a:spLocks noGrp="1" noRot="1" noMove="1" noResize="1" noEditPoints="1" noAdjustHandles="1" noChangeArrowheads="1" noChangeShapeType="1"/>
          </p:cNvSpPr>
          <p:nvPr>
            <p:ph type="body" sz="quarter" idx="15" hasCustomPrompt="1"/>
          </p:nvPr>
        </p:nvSpPr>
        <p:spPr>
          <a:xfrm>
            <a:off x="480424" y="2286023"/>
            <a:ext cx="2700925" cy="685778"/>
          </a:xfrm>
        </p:spPr>
        <p:txBody>
          <a:bodyPr>
            <a:normAutofit/>
          </a:bodyPr>
          <a:lstStyle>
            <a:lvl1pPr marL="0" indent="0">
              <a:buNone/>
              <a:defRPr sz="1000">
                <a:solidFill>
                  <a:schemeClr val="bg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a:t>
            </a:r>
          </a:p>
          <a:p>
            <a:pPr lvl="0"/>
            <a:endParaRPr lang="en-US" dirty="0"/>
          </a:p>
        </p:txBody>
      </p:sp>
      <p:sp>
        <p:nvSpPr>
          <p:cNvPr id="7" name="Subheader">
            <a:extLst>
              <a:ext uri="{FF2B5EF4-FFF2-40B4-BE49-F238E27FC236}">
                <a16:creationId xmlns:a16="http://schemas.microsoft.com/office/drawing/2014/main" id="{6E3B8241-5FF0-D2D2-EDA6-5E45B8840D99}"/>
              </a:ext>
            </a:extLst>
          </p:cNvPr>
          <p:cNvSpPr>
            <a:spLocks noGrp="1" noRot="1" noMove="1" noResize="1" noEditPoints="1" noAdjustHandles="1" noChangeArrowheads="1" noChangeShapeType="1"/>
          </p:cNvSpPr>
          <p:nvPr>
            <p:ph type="body" sz="quarter" idx="14" hasCustomPrompt="1"/>
          </p:nvPr>
        </p:nvSpPr>
        <p:spPr>
          <a:xfrm>
            <a:off x="480425" y="2057400"/>
            <a:ext cx="2700337" cy="276816"/>
          </a:xfrm>
        </p:spPr>
        <p:txBody>
          <a:bodyPr>
            <a:normAutofit/>
          </a:bodyPr>
          <a:lstStyle>
            <a:lvl1pPr marL="0" indent="0">
              <a:buNone/>
              <a:defRPr sz="1100" b="0" i="0" cap="all" baseline="0">
                <a:solidFill>
                  <a:srgbClr val="C39A62"/>
                </a:solidFill>
                <a:latin typeface="Indivisible" panose="020B0503000000020004" pitchFamily="34" charset="77"/>
              </a:defRPr>
            </a:lvl1pPr>
            <a:lvl2pPr>
              <a:defRPr b="1"/>
            </a:lvl2pPr>
            <a:lvl3pPr>
              <a:defRPr b="1"/>
            </a:lvl3pPr>
            <a:lvl4pPr>
              <a:defRPr b="1"/>
            </a:lvl4pPr>
            <a:lvl5pPr>
              <a:defRPr b="1"/>
            </a:lvl5pPr>
          </a:lstStyle>
          <a:p>
            <a:r>
              <a:rPr lang="en-US" dirty="0">
                <a:solidFill>
                  <a:srgbClr val="C39A62"/>
                </a:solidFill>
                <a:latin typeface="Indivisible" panose="020B0503000000020004" pitchFamily="34" charset="77"/>
              </a:rPr>
              <a:t>SUBHEAD TEXT GOES HERE</a:t>
            </a:r>
          </a:p>
        </p:txBody>
      </p:sp>
      <p:sp>
        <p:nvSpPr>
          <p:cNvPr id="5" name="Title">
            <a:extLst>
              <a:ext uri="{FF2B5EF4-FFF2-40B4-BE49-F238E27FC236}">
                <a16:creationId xmlns:a16="http://schemas.microsoft.com/office/drawing/2014/main" id="{A1A7F988-F9E9-986B-8631-DD56E081F166}"/>
              </a:ext>
            </a:extLst>
          </p:cNvPr>
          <p:cNvSpPr>
            <a:spLocks noGrp="1" noRot="1" noMove="1" noResize="1" noEditPoints="1" noAdjustHandles="1" noChangeArrowheads="1" noChangeShapeType="1"/>
          </p:cNvSpPr>
          <p:nvPr>
            <p:ph type="ctrTitle" hasCustomPrompt="1"/>
          </p:nvPr>
        </p:nvSpPr>
        <p:spPr>
          <a:xfrm>
            <a:off x="451849" y="628650"/>
            <a:ext cx="2758075" cy="914400"/>
          </a:xfrm>
        </p:spPr>
        <p:txBody>
          <a:bodyPr anchor="t" anchorCtr="0">
            <a:normAutofit/>
          </a:bodyPr>
          <a:lstStyle>
            <a:lvl1pPr algn="l">
              <a:defRPr sz="2800" b="1" i="0">
                <a:solidFill>
                  <a:schemeClr val="bg1"/>
                </a:solidFill>
                <a:latin typeface="IvyJournal" panose="020B0404020101010102" pitchFamily="34" charset="0"/>
                <a:cs typeface="IvyJournal" panose="020B0404020101010102" pitchFamily="34" charset="0"/>
              </a:defRPr>
            </a:lvl1pPr>
          </a:lstStyle>
          <a:p>
            <a:r>
              <a:rPr lang="en-US" dirty="0"/>
              <a:t>Title Text goes here</a:t>
            </a:r>
          </a:p>
        </p:txBody>
      </p:sp>
      <p:sp>
        <p:nvSpPr>
          <p:cNvPr id="16" name="Body Text">
            <a:extLst>
              <a:ext uri="{FF2B5EF4-FFF2-40B4-BE49-F238E27FC236}">
                <a16:creationId xmlns:a16="http://schemas.microsoft.com/office/drawing/2014/main" id="{7F7D40D2-6728-EBB3-AAFE-09E92EBAEAF5}"/>
              </a:ext>
            </a:extLst>
          </p:cNvPr>
          <p:cNvSpPr>
            <a:spLocks noGrp="1" noRot="1" noMove="1" noResize="1" noEditPoints="1" noAdjustHandles="1" noChangeArrowheads="1" noChangeShapeType="1"/>
          </p:cNvSpPr>
          <p:nvPr>
            <p:ph type="body" sz="quarter" idx="16" hasCustomPrompt="1"/>
          </p:nvPr>
        </p:nvSpPr>
        <p:spPr>
          <a:xfrm>
            <a:off x="480425" y="3543324"/>
            <a:ext cx="2700925" cy="685778"/>
          </a:xfrm>
        </p:spPr>
        <p:txBody>
          <a:bodyPr>
            <a:normAutofit/>
          </a:bodyPr>
          <a:lstStyle>
            <a:lvl1pPr marL="0" indent="0">
              <a:buNone/>
              <a:defRPr sz="1000">
                <a:solidFill>
                  <a:schemeClr val="bg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a:t>
            </a:r>
          </a:p>
          <a:p>
            <a:pPr lvl="0"/>
            <a:endParaRPr lang="en-US" dirty="0"/>
          </a:p>
        </p:txBody>
      </p:sp>
      <p:sp>
        <p:nvSpPr>
          <p:cNvPr id="17" name="Subheader">
            <a:extLst>
              <a:ext uri="{FF2B5EF4-FFF2-40B4-BE49-F238E27FC236}">
                <a16:creationId xmlns:a16="http://schemas.microsoft.com/office/drawing/2014/main" id="{71C6A4CC-9D58-A230-B0D0-45F0131C594E}"/>
              </a:ext>
            </a:extLst>
          </p:cNvPr>
          <p:cNvSpPr>
            <a:spLocks noGrp="1" noRot="1" noMove="1" noResize="1" noEditPoints="1" noAdjustHandles="1" noChangeArrowheads="1" noChangeShapeType="1"/>
          </p:cNvSpPr>
          <p:nvPr>
            <p:ph type="body" sz="quarter" idx="17" hasCustomPrompt="1"/>
          </p:nvPr>
        </p:nvSpPr>
        <p:spPr>
          <a:xfrm>
            <a:off x="480426" y="3314701"/>
            <a:ext cx="2700337" cy="276816"/>
          </a:xfrm>
        </p:spPr>
        <p:txBody>
          <a:bodyPr>
            <a:normAutofit/>
          </a:bodyPr>
          <a:lstStyle>
            <a:lvl1pPr marL="0" indent="0">
              <a:buNone/>
              <a:defRPr sz="1100" b="0" i="0" cap="all" baseline="0">
                <a:solidFill>
                  <a:srgbClr val="C39A62"/>
                </a:solidFill>
                <a:latin typeface="Indivisible" panose="020B0503000000020004" pitchFamily="34" charset="77"/>
              </a:defRPr>
            </a:lvl1pPr>
            <a:lvl2pPr>
              <a:defRPr b="1"/>
            </a:lvl2pPr>
            <a:lvl3pPr>
              <a:defRPr b="1"/>
            </a:lvl3pPr>
            <a:lvl4pPr>
              <a:defRPr b="1"/>
            </a:lvl4pPr>
            <a:lvl5pPr>
              <a:defRPr b="1"/>
            </a:lvl5pPr>
          </a:lstStyle>
          <a:p>
            <a:r>
              <a:rPr lang="en-US" dirty="0">
                <a:solidFill>
                  <a:srgbClr val="C39A62"/>
                </a:solidFill>
                <a:latin typeface="Indivisible" panose="020B0503000000020004" pitchFamily="34" charset="77"/>
              </a:rPr>
              <a:t>SUBHEAD TEXT GOES HERE</a:t>
            </a:r>
          </a:p>
        </p:txBody>
      </p:sp>
      <p:sp>
        <p:nvSpPr>
          <p:cNvPr id="18" name="Body Text">
            <a:extLst>
              <a:ext uri="{FF2B5EF4-FFF2-40B4-BE49-F238E27FC236}">
                <a16:creationId xmlns:a16="http://schemas.microsoft.com/office/drawing/2014/main" id="{94416DC5-5CC5-05C5-1BF5-C703880F957C}"/>
              </a:ext>
            </a:extLst>
          </p:cNvPr>
          <p:cNvSpPr>
            <a:spLocks noGrp="1" noRot="1" noMove="1" noResize="1" noEditPoints="1" noAdjustHandles="1" noChangeArrowheads="1" noChangeShapeType="1"/>
          </p:cNvSpPr>
          <p:nvPr>
            <p:ph type="body" sz="quarter" idx="18" hasCustomPrompt="1"/>
          </p:nvPr>
        </p:nvSpPr>
        <p:spPr>
          <a:xfrm>
            <a:off x="480425" y="4800624"/>
            <a:ext cx="2700925" cy="685778"/>
          </a:xfrm>
        </p:spPr>
        <p:txBody>
          <a:bodyPr>
            <a:normAutofit/>
          </a:bodyPr>
          <a:lstStyle>
            <a:lvl1pPr marL="0" indent="0">
              <a:buNone/>
              <a:defRPr sz="1000">
                <a:solidFill>
                  <a:schemeClr val="bg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a:t>
            </a:r>
          </a:p>
          <a:p>
            <a:pPr lvl="0"/>
            <a:endParaRPr lang="en-US" dirty="0"/>
          </a:p>
        </p:txBody>
      </p:sp>
      <p:sp>
        <p:nvSpPr>
          <p:cNvPr id="19" name="Subheader">
            <a:extLst>
              <a:ext uri="{FF2B5EF4-FFF2-40B4-BE49-F238E27FC236}">
                <a16:creationId xmlns:a16="http://schemas.microsoft.com/office/drawing/2014/main" id="{355B6480-68A5-AEB2-D9AA-3BE2DBD13CF5}"/>
              </a:ext>
            </a:extLst>
          </p:cNvPr>
          <p:cNvSpPr>
            <a:spLocks noGrp="1" noRot="1" noMove="1" noResize="1" noEditPoints="1" noAdjustHandles="1" noChangeArrowheads="1" noChangeShapeType="1"/>
          </p:cNvSpPr>
          <p:nvPr>
            <p:ph type="body" sz="quarter" idx="19" hasCustomPrompt="1"/>
          </p:nvPr>
        </p:nvSpPr>
        <p:spPr>
          <a:xfrm>
            <a:off x="480426" y="4572001"/>
            <a:ext cx="2700337" cy="276816"/>
          </a:xfrm>
        </p:spPr>
        <p:txBody>
          <a:bodyPr>
            <a:normAutofit/>
          </a:bodyPr>
          <a:lstStyle>
            <a:lvl1pPr marL="0" indent="0">
              <a:buNone/>
              <a:defRPr sz="1100" b="0" i="0" cap="all" baseline="0">
                <a:solidFill>
                  <a:srgbClr val="C39A62"/>
                </a:solidFill>
                <a:latin typeface="Indivisible" panose="020B0503000000020004" pitchFamily="34" charset="77"/>
              </a:defRPr>
            </a:lvl1pPr>
            <a:lvl2pPr>
              <a:defRPr b="1"/>
            </a:lvl2pPr>
            <a:lvl3pPr>
              <a:defRPr b="1"/>
            </a:lvl3pPr>
            <a:lvl4pPr>
              <a:defRPr b="1"/>
            </a:lvl4pPr>
            <a:lvl5pPr>
              <a:defRPr b="1"/>
            </a:lvl5pPr>
          </a:lstStyle>
          <a:p>
            <a:r>
              <a:rPr lang="en-US" dirty="0">
                <a:solidFill>
                  <a:srgbClr val="C39A62"/>
                </a:solidFill>
                <a:latin typeface="Indivisible" panose="020B0503000000020004" pitchFamily="34" charset="77"/>
              </a:rPr>
              <a:t>SUBHEAD TEXT GOES HERE</a:t>
            </a:r>
          </a:p>
        </p:txBody>
      </p:sp>
    </p:spTree>
    <p:extLst>
      <p:ext uri="{BB962C8B-B14F-4D97-AF65-F5344CB8AC3E}">
        <p14:creationId xmlns:p14="http://schemas.microsoft.com/office/powerpoint/2010/main" val="20824906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ingle Column (Insert any content)">
    <p:spTree>
      <p:nvGrpSpPr>
        <p:cNvPr id="1" name=""/>
        <p:cNvGrpSpPr/>
        <p:nvPr/>
      </p:nvGrpSpPr>
      <p:grpSpPr>
        <a:xfrm>
          <a:off x="0" y="0"/>
          <a:ext cx="0" cy="0"/>
          <a:chOff x="0" y="0"/>
          <a:chExt cx="0" cy="0"/>
        </a:xfrm>
      </p:grpSpPr>
      <p:sp>
        <p:nvSpPr>
          <p:cNvPr id="3" name="Rounded Rectangle 2">
            <a:extLst>
              <a:ext uri="{FF2B5EF4-FFF2-40B4-BE49-F238E27FC236}">
                <a16:creationId xmlns:a16="http://schemas.microsoft.com/office/drawing/2014/main" id="{2FD4F351-30EE-3ACF-F3FF-03E614A19C72}"/>
              </a:ext>
            </a:extLst>
          </p:cNvPr>
          <p:cNvSpPr>
            <a:spLocks noGrp="1" noRot="1" noMove="1" noResize="1" noEditPoints="1" noAdjustHandles="1" noChangeArrowheads="1" noChangeShapeType="1"/>
          </p:cNvSpPr>
          <p:nvPr/>
        </p:nvSpPr>
        <p:spPr>
          <a:xfrm>
            <a:off x="323850" y="285756"/>
            <a:ext cx="3028950" cy="5600681"/>
          </a:xfrm>
          <a:prstGeom prst="roundRect">
            <a:avLst>
              <a:gd name="adj" fmla="val 4657"/>
            </a:avLst>
          </a:prstGeom>
          <a:solidFill>
            <a:srgbClr val="00492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00" dirty="0"/>
          </a:p>
        </p:txBody>
      </p:sp>
      <p:cxnSp>
        <p:nvCxnSpPr>
          <p:cNvPr id="6" name="Line">
            <a:extLst>
              <a:ext uri="{FF2B5EF4-FFF2-40B4-BE49-F238E27FC236}">
                <a16:creationId xmlns:a16="http://schemas.microsoft.com/office/drawing/2014/main" id="{F7FAC201-80A5-DD01-D13D-621BCB50DE5D}"/>
              </a:ext>
            </a:extLst>
          </p:cNvPr>
          <p:cNvCxnSpPr>
            <a:cxnSpLocks noGrp="1" noRot="1" noMove="1" noResize="1" noEditPoints="1" noAdjustHandles="1" noChangeArrowheads="1" noChangeShapeType="1"/>
          </p:cNvCxnSpPr>
          <p:nvPr/>
        </p:nvCxnSpPr>
        <p:spPr>
          <a:xfrm>
            <a:off x="552450" y="1543050"/>
            <a:ext cx="2628900" cy="0"/>
          </a:xfrm>
          <a:prstGeom prst="line">
            <a:avLst/>
          </a:prstGeom>
          <a:ln w="3175">
            <a:solidFill>
              <a:schemeClr val="bg1"/>
            </a:solidFill>
          </a:ln>
        </p:spPr>
        <p:style>
          <a:lnRef idx="2">
            <a:schemeClr val="accent1"/>
          </a:lnRef>
          <a:fillRef idx="0">
            <a:schemeClr val="accent1"/>
          </a:fillRef>
          <a:effectRef idx="1">
            <a:schemeClr val="accent1"/>
          </a:effectRef>
          <a:fontRef idx="minor">
            <a:schemeClr val="tx1"/>
          </a:fontRef>
        </p:style>
      </p:cxnSp>
      <p:sp>
        <p:nvSpPr>
          <p:cNvPr id="15" name="Body Text">
            <a:extLst>
              <a:ext uri="{FF2B5EF4-FFF2-40B4-BE49-F238E27FC236}">
                <a16:creationId xmlns:a16="http://schemas.microsoft.com/office/drawing/2014/main" id="{6684C8F2-981F-546F-5F83-47916DC7C8BD}"/>
              </a:ext>
            </a:extLst>
          </p:cNvPr>
          <p:cNvSpPr>
            <a:spLocks noGrp="1" noRot="1" noMove="1" noResize="1" noEditPoints="1" noAdjustHandles="1" noChangeArrowheads="1" noChangeShapeType="1"/>
          </p:cNvSpPr>
          <p:nvPr>
            <p:ph type="body" sz="quarter" idx="15" hasCustomPrompt="1"/>
          </p:nvPr>
        </p:nvSpPr>
        <p:spPr>
          <a:xfrm>
            <a:off x="480424" y="2286023"/>
            <a:ext cx="2700925" cy="685778"/>
          </a:xfrm>
        </p:spPr>
        <p:txBody>
          <a:bodyPr>
            <a:normAutofit/>
          </a:bodyPr>
          <a:lstStyle>
            <a:lvl1pPr marL="0" indent="0">
              <a:buNone/>
              <a:defRPr sz="1000">
                <a:solidFill>
                  <a:schemeClr val="bg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a:t>
            </a:r>
          </a:p>
          <a:p>
            <a:pPr lvl="0"/>
            <a:endParaRPr lang="en-US" dirty="0"/>
          </a:p>
        </p:txBody>
      </p:sp>
      <p:sp>
        <p:nvSpPr>
          <p:cNvPr id="7" name="Subheader">
            <a:extLst>
              <a:ext uri="{FF2B5EF4-FFF2-40B4-BE49-F238E27FC236}">
                <a16:creationId xmlns:a16="http://schemas.microsoft.com/office/drawing/2014/main" id="{6E3B8241-5FF0-D2D2-EDA6-5E45B8840D99}"/>
              </a:ext>
            </a:extLst>
          </p:cNvPr>
          <p:cNvSpPr>
            <a:spLocks noGrp="1" noRot="1" noMove="1" noResize="1" noEditPoints="1" noAdjustHandles="1" noChangeArrowheads="1" noChangeShapeType="1"/>
          </p:cNvSpPr>
          <p:nvPr>
            <p:ph type="body" sz="quarter" idx="14" hasCustomPrompt="1"/>
          </p:nvPr>
        </p:nvSpPr>
        <p:spPr>
          <a:xfrm>
            <a:off x="480425" y="2057400"/>
            <a:ext cx="2700337" cy="276816"/>
          </a:xfrm>
        </p:spPr>
        <p:txBody>
          <a:bodyPr>
            <a:normAutofit/>
          </a:bodyPr>
          <a:lstStyle>
            <a:lvl1pPr marL="0" indent="0">
              <a:buNone/>
              <a:defRPr sz="1100" b="0" i="0" cap="all" baseline="0">
                <a:solidFill>
                  <a:srgbClr val="C39A62"/>
                </a:solidFill>
                <a:latin typeface="Indivisible" panose="020B0503000000020004" pitchFamily="34" charset="77"/>
              </a:defRPr>
            </a:lvl1pPr>
            <a:lvl2pPr>
              <a:defRPr b="1"/>
            </a:lvl2pPr>
            <a:lvl3pPr>
              <a:defRPr b="1"/>
            </a:lvl3pPr>
            <a:lvl4pPr>
              <a:defRPr b="1"/>
            </a:lvl4pPr>
            <a:lvl5pPr>
              <a:defRPr b="1"/>
            </a:lvl5pPr>
          </a:lstStyle>
          <a:p>
            <a:r>
              <a:rPr lang="en-US" dirty="0">
                <a:solidFill>
                  <a:srgbClr val="C39A62"/>
                </a:solidFill>
                <a:latin typeface="Indivisible" panose="020B0503000000020004" pitchFamily="34" charset="77"/>
              </a:rPr>
              <a:t>SUBHEAD TEXT GOES HERE</a:t>
            </a:r>
          </a:p>
        </p:txBody>
      </p:sp>
      <p:sp>
        <p:nvSpPr>
          <p:cNvPr id="5" name="Title">
            <a:extLst>
              <a:ext uri="{FF2B5EF4-FFF2-40B4-BE49-F238E27FC236}">
                <a16:creationId xmlns:a16="http://schemas.microsoft.com/office/drawing/2014/main" id="{A1A7F988-F9E9-986B-8631-DD56E081F166}"/>
              </a:ext>
            </a:extLst>
          </p:cNvPr>
          <p:cNvSpPr>
            <a:spLocks noGrp="1" noRot="1" noMove="1" noResize="1" noEditPoints="1" noAdjustHandles="1" noChangeArrowheads="1" noChangeShapeType="1"/>
          </p:cNvSpPr>
          <p:nvPr>
            <p:ph type="ctrTitle" hasCustomPrompt="1"/>
          </p:nvPr>
        </p:nvSpPr>
        <p:spPr>
          <a:xfrm>
            <a:off x="451849" y="628650"/>
            <a:ext cx="2758075" cy="914400"/>
          </a:xfrm>
        </p:spPr>
        <p:txBody>
          <a:bodyPr anchor="t" anchorCtr="0">
            <a:normAutofit/>
          </a:bodyPr>
          <a:lstStyle>
            <a:lvl1pPr algn="l">
              <a:defRPr sz="2800" b="1" i="0">
                <a:solidFill>
                  <a:schemeClr val="bg1"/>
                </a:solidFill>
                <a:latin typeface="IvyJournal" panose="020B0404020101010102" pitchFamily="34" charset="0"/>
                <a:cs typeface="IvyJournal" panose="020B0404020101010102" pitchFamily="34" charset="0"/>
              </a:defRPr>
            </a:lvl1pPr>
          </a:lstStyle>
          <a:p>
            <a:r>
              <a:rPr lang="en-US" dirty="0"/>
              <a:t>Title Text goes here</a:t>
            </a:r>
          </a:p>
        </p:txBody>
      </p:sp>
      <p:sp>
        <p:nvSpPr>
          <p:cNvPr id="16" name="Body Text">
            <a:extLst>
              <a:ext uri="{FF2B5EF4-FFF2-40B4-BE49-F238E27FC236}">
                <a16:creationId xmlns:a16="http://schemas.microsoft.com/office/drawing/2014/main" id="{7F7D40D2-6728-EBB3-AAFE-09E92EBAEAF5}"/>
              </a:ext>
            </a:extLst>
          </p:cNvPr>
          <p:cNvSpPr>
            <a:spLocks noGrp="1" noRot="1" noMove="1" noResize="1" noEditPoints="1" noAdjustHandles="1" noChangeArrowheads="1" noChangeShapeType="1"/>
          </p:cNvSpPr>
          <p:nvPr>
            <p:ph type="body" sz="quarter" idx="16" hasCustomPrompt="1"/>
          </p:nvPr>
        </p:nvSpPr>
        <p:spPr>
          <a:xfrm>
            <a:off x="480425" y="3543324"/>
            <a:ext cx="2700925" cy="685778"/>
          </a:xfrm>
        </p:spPr>
        <p:txBody>
          <a:bodyPr>
            <a:normAutofit/>
          </a:bodyPr>
          <a:lstStyle>
            <a:lvl1pPr marL="0" indent="0">
              <a:buNone/>
              <a:defRPr sz="1000">
                <a:solidFill>
                  <a:schemeClr val="bg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a:t>
            </a:r>
          </a:p>
          <a:p>
            <a:pPr lvl="0"/>
            <a:endParaRPr lang="en-US" dirty="0"/>
          </a:p>
        </p:txBody>
      </p:sp>
      <p:sp>
        <p:nvSpPr>
          <p:cNvPr id="17" name="Subheader">
            <a:extLst>
              <a:ext uri="{FF2B5EF4-FFF2-40B4-BE49-F238E27FC236}">
                <a16:creationId xmlns:a16="http://schemas.microsoft.com/office/drawing/2014/main" id="{71C6A4CC-9D58-A230-B0D0-45F0131C594E}"/>
              </a:ext>
            </a:extLst>
          </p:cNvPr>
          <p:cNvSpPr>
            <a:spLocks noGrp="1" noRot="1" noMove="1" noResize="1" noEditPoints="1" noAdjustHandles="1" noChangeArrowheads="1" noChangeShapeType="1"/>
          </p:cNvSpPr>
          <p:nvPr>
            <p:ph type="body" sz="quarter" idx="17" hasCustomPrompt="1"/>
          </p:nvPr>
        </p:nvSpPr>
        <p:spPr>
          <a:xfrm>
            <a:off x="480426" y="3314701"/>
            <a:ext cx="2700337" cy="276816"/>
          </a:xfrm>
        </p:spPr>
        <p:txBody>
          <a:bodyPr>
            <a:normAutofit/>
          </a:bodyPr>
          <a:lstStyle>
            <a:lvl1pPr marL="0" indent="0">
              <a:buNone/>
              <a:defRPr sz="1100" b="0" i="0" cap="all" baseline="0">
                <a:solidFill>
                  <a:srgbClr val="C39A62"/>
                </a:solidFill>
                <a:latin typeface="Indivisible" panose="020B0503000000020004" pitchFamily="34" charset="77"/>
              </a:defRPr>
            </a:lvl1pPr>
            <a:lvl2pPr>
              <a:defRPr b="1"/>
            </a:lvl2pPr>
            <a:lvl3pPr>
              <a:defRPr b="1"/>
            </a:lvl3pPr>
            <a:lvl4pPr>
              <a:defRPr b="1"/>
            </a:lvl4pPr>
            <a:lvl5pPr>
              <a:defRPr b="1"/>
            </a:lvl5pPr>
          </a:lstStyle>
          <a:p>
            <a:r>
              <a:rPr lang="en-US" dirty="0">
                <a:solidFill>
                  <a:srgbClr val="C39A62"/>
                </a:solidFill>
                <a:latin typeface="Indivisible" panose="020B0503000000020004" pitchFamily="34" charset="77"/>
              </a:rPr>
              <a:t>SUBHEAD TEXT GOES HERE</a:t>
            </a:r>
          </a:p>
        </p:txBody>
      </p:sp>
      <p:sp>
        <p:nvSpPr>
          <p:cNvPr id="18" name="Body Text">
            <a:extLst>
              <a:ext uri="{FF2B5EF4-FFF2-40B4-BE49-F238E27FC236}">
                <a16:creationId xmlns:a16="http://schemas.microsoft.com/office/drawing/2014/main" id="{94416DC5-5CC5-05C5-1BF5-C703880F957C}"/>
              </a:ext>
            </a:extLst>
          </p:cNvPr>
          <p:cNvSpPr>
            <a:spLocks noGrp="1" noRot="1" noMove="1" noResize="1" noEditPoints="1" noAdjustHandles="1" noChangeArrowheads="1" noChangeShapeType="1"/>
          </p:cNvSpPr>
          <p:nvPr>
            <p:ph type="body" sz="quarter" idx="18" hasCustomPrompt="1"/>
          </p:nvPr>
        </p:nvSpPr>
        <p:spPr>
          <a:xfrm>
            <a:off x="480425" y="4800624"/>
            <a:ext cx="2700925" cy="685778"/>
          </a:xfrm>
        </p:spPr>
        <p:txBody>
          <a:bodyPr>
            <a:normAutofit/>
          </a:bodyPr>
          <a:lstStyle>
            <a:lvl1pPr marL="0" indent="0">
              <a:buNone/>
              <a:defRPr sz="1000">
                <a:solidFill>
                  <a:schemeClr val="bg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a:t>
            </a:r>
          </a:p>
          <a:p>
            <a:pPr lvl="0"/>
            <a:endParaRPr lang="en-US" dirty="0"/>
          </a:p>
        </p:txBody>
      </p:sp>
      <p:sp>
        <p:nvSpPr>
          <p:cNvPr id="19" name="Subheader">
            <a:extLst>
              <a:ext uri="{FF2B5EF4-FFF2-40B4-BE49-F238E27FC236}">
                <a16:creationId xmlns:a16="http://schemas.microsoft.com/office/drawing/2014/main" id="{355B6480-68A5-AEB2-D9AA-3BE2DBD13CF5}"/>
              </a:ext>
            </a:extLst>
          </p:cNvPr>
          <p:cNvSpPr>
            <a:spLocks noGrp="1" noRot="1" noMove="1" noResize="1" noEditPoints="1" noAdjustHandles="1" noChangeArrowheads="1" noChangeShapeType="1"/>
          </p:cNvSpPr>
          <p:nvPr>
            <p:ph type="body" sz="quarter" idx="19" hasCustomPrompt="1"/>
          </p:nvPr>
        </p:nvSpPr>
        <p:spPr>
          <a:xfrm>
            <a:off x="480426" y="4572001"/>
            <a:ext cx="2700337" cy="276816"/>
          </a:xfrm>
        </p:spPr>
        <p:txBody>
          <a:bodyPr>
            <a:normAutofit/>
          </a:bodyPr>
          <a:lstStyle>
            <a:lvl1pPr marL="0" indent="0">
              <a:buNone/>
              <a:defRPr sz="1100" b="0" i="0" cap="all" baseline="0">
                <a:solidFill>
                  <a:srgbClr val="C39A62"/>
                </a:solidFill>
                <a:latin typeface="Indivisible" panose="020B0503000000020004" pitchFamily="34" charset="77"/>
              </a:defRPr>
            </a:lvl1pPr>
            <a:lvl2pPr>
              <a:defRPr b="1"/>
            </a:lvl2pPr>
            <a:lvl3pPr>
              <a:defRPr b="1"/>
            </a:lvl3pPr>
            <a:lvl4pPr>
              <a:defRPr b="1"/>
            </a:lvl4pPr>
            <a:lvl5pPr>
              <a:defRPr b="1"/>
            </a:lvl5pPr>
          </a:lstStyle>
          <a:p>
            <a:r>
              <a:rPr lang="en-US" dirty="0">
                <a:solidFill>
                  <a:srgbClr val="C39A62"/>
                </a:solidFill>
                <a:latin typeface="Indivisible" panose="020B0503000000020004" pitchFamily="34" charset="77"/>
              </a:rPr>
              <a:t>SUBHEAD TEXT GOES HERE</a:t>
            </a:r>
          </a:p>
        </p:txBody>
      </p:sp>
      <p:sp>
        <p:nvSpPr>
          <p:cNvPr id="13" name="Content Placeholder 12">
            <a:extLst>
              <a:ext uri="{FF2B5EF4-FFF2-40B4-BE49-F238E27FC236}">
                <a16:creationId xmlns:a16="http://schemas.microsoft.com/office/drawing/2014/main" id="{3B6C55E6-72E1-4BEA-4EEC-34E5C73D0C1D}"/>
              </a:ext>
            </a:extLst>
          </p:cNvPr>
          <p:cNvSpPr>
            <a:spLocks noGrp="1" noRot="1" noMove="1" noResize="1" noEditPoints="1" noAdjustHandles="1" noChangeArrowheads="1" noChangeShapeType="1"/>
          </p:cNvSpPr>
          <p:nvPr>
            <p:ph sz="quarter" idx="20" hasCustomPrompt="1"/>
          </p:nvPr>
        </p:nvSpPr>
        <p:spPr>
          <a:xfrm>
            <a:off x="3480799" y="285750"/>
            <a:ext cx="8387351" cy="5600681"/>
          </a:xfrm>
          <a:prstGeom prst="roundRect">
            <a:avLst>
              <a:gd name="adj" fmla="val 2745"/>
            </a:avLst>
          </a:prstGeom>
        </p:spPr>
        <p:txBody>
          <a:bodyPr/>
          <a:lstStyle/>
          <a:p>
            <a:pPr lvl="0"/>
            <a:r>
              <a:rPr lang="en-US" dirty="0"/>
              <a:t>Insert Content Here</a:t>
            </a:r>
          </a:p>
        </p:txBody>
      </p:sp>
    </p:spTree>
    <p:extLst>
      <p:ext uri="{BB962C8B-B14F-4D97-AF65-F5344CB8AC3E}">
        <p14:creationId xmlns:p14="http://schemas.microsoft.com/office/powerpoint/2010/main" val="41982609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Full Content Slide">
    <p:spTree>
      <p:nvGrpSpPr>
        <p:cNvPr id="1" name=""/>
        <p:cNvGrpSpPr/>
        <p:nvPr/>
      </p:nvGrpSpPr>
      <p:grpSpPr>
        <a:xfrm>
          <a:off x="0" y="0"/>
          <a:ext cx="0" cy="0"/>
          <a:chOff x="0" y="0"/>
          <a:chExt cx="0" cy="0"/>
        </a:xfrm>
      </p:grpSpPr>
      <p:sp>
        <p:nvSpPr>
          <p:cNvPr id="13" name="Content Placeholder 12">
            <a:extLst>
              <a:ext uri="{FF2B5EF4-FFF2-40B4-BE49-F238E27FC236}">
                <a16:creationId xmlns:a16="http://schemas.microsoft.com/office/drawing/2014/main" id="{3B6C55E6-72E1-4BEA-4EEC-34E5C73D0C1D}"/>
              </a:ext>
            </a:extLst>
          </p:cNvPr>
          <p:cNvSpPr>
            <a:spLocks noGrp="1" noRot="1" noMove="1" noResize="1" noEditPoints="1" noAdjustHandles="1" noChangeArrowheads="1" noChangeShapeType="1"/>
          </p:cNvSpPr>
          <p:nvPr>
            <p:ph sz="quarter" idx="20" hasCustomPrompt="1"/>
          </p:nvPr>
        </p:nvSpPr>
        <p:spPr>
          <a:xfrm>
            <a:off x="323851" y="285750"/>
            <a:ext cx="11544300" cy="5600681"/>
          </a:xfrm>
          <a:prstGeom prst="roundRect">
            <a:avLst>
              <a:gd name="adj" fmla="val 2745"/>
            </a:avLst>
          </a:prstGeom>
        </p:spPr>
        <p:txBody>
          <a:bodyPr/>
          <a:lstStyle/>
          <a:p>
            <a:pPr lvl="0"/>
            <a:r>
              <a:rPr lang="en-US" dirty="0"/>
              <a:t>Insert Content Here</a:t>
            </a:r>
          </a:p>
        </p:txBody>
      </p:sp>
    </p:spTree>
    <p:extLst>
      <p:ext uri="{BB962C8B-B14F-4D97-AF65-F5344CB8AC3E}">
        <p14:creationId xmlns:p14="http://schemas.microsoft.com/office/powerpoint/2010/main" val="13952470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wo Images and Square">
    <p:spTree>
      <p:nvGrpSpPr>
        <p:cNvPr id="1" name=""/>
        <p:cNvGrpSpPr/>
        <p:nvPr/>
      </p:nvGrpSpPr>
      <p:grpSpPr>
        <a:xfrm>
          <a:off x="0" y="0"/>
          <a:ext cx="0" cy="0"/>
          <a:chOff x="0" y="0"/>
          <a:chExt cx="0" cy="0"/>
        </a:xfrm>
      </p:grpSpPr>
      <p:sp>
        <p:nvSpPr>
          <p:cNvPr id="5" name="Picture Placeholder">
            <a:extLst>
              <a:ext uri="{FF2B5EF4-FFF2-40B4-BE49-F238E27FC236}">
                <a16:creationId xmlns:a16="http://schemas.microsoft.com/office/drawing/2014/main" id="{749FFBBB-D2E8-0A25-B776-BE73369C2088}"/>
              </a:ext>
            </a:extLst>
          </p:cNvPr>
          <p:cNvSpPr>
            <a:spLocks noGrp="1" noRot="1" noMove="1" noResize="1" noEditPoints="1" noAdjustHandles="1" noChangeArrowheads="1" noChangeShapeType="1"/>
          </p:cNvSpPr>
          <p:nvPr>
            <p:ph type="pic" sz="quarter" idx="13" hasCustomPrompt="1"/>
          </p:nvPr>
        </p:nvSpPr>
        <p:spPr>
          <a:xfrm>
            <a:off x="323851" y="285769"/>
            <a:ext cx="5657850" cy="5600681"/>
          </a:xfrm>
          <a:prstGeom prst="roundRect">
            <a:avLst>
              <a:gd name="adj" fmla="val 2817"/>
            </a:avLst>
          </a:prstGeom>
          <a:effectLst>
            <a:softEdge rad="0"/>
          </a:effectLst>
        </p:spPr>
        <p:txBody>
          <a:bodyPr/>
          <a:lstStyle/>
          <a:p>
            <a:r>
              <a:rPr lang="en-US" dirty="0"/>
              <a:t>Picture Here</a:t>
            </a:r>
          </a:p>
        </p:txBody>
      </p:sp>
      <p:sp>
        <p:nvSpPr>
          <p:cNvPr id="6" name="Rounded Rectangle 5">
            <a:extLst>
              <a:ext uri="{FF2B5EF4-FFF2-40B4-BE49-F238E27FC236}">
                <a16:creationId xmlns:a16="http://schemas.microsoft.com/office/drawing/2014/main" id="{73A8B650-C97E-C9A4-50B6-8BCBA95052B5}"/>
              </a:ext>
            </a:extLst>
          </p:cNvPr>
          <p:cNvSpPr>
            <a:spLocks noGrp="1" noRot="1" noMove="1" noResize="1" noEditPoints="1" noAdjustHandles="1" noChangeArrowheads="1" noChangeShapeType="1"/>
          </p:cNvSpPr>
          <p:nvPr/>
        </p:nvSpPr>
        <p:spPr>
          <a:xfrm>
            <a:off x="6096000" y="285751"/>
            <a:ext cx="5772149" cy="2457449"/>
          </a:xfrm>
          <a:prstGeom prst="roundRect">
            <a:avLst>
              <a:gd name="adj" fmla="val 4657"/>
            </a:avLst>
          </a:prstGeom>
          <a:solidFill>
            <a:srgbClr val="00492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00" dirty="0"/>
          </a:p>
        </p:txBody>
      </p:sp>
      <p:sp>
        <p:nvSpPr>
          <p:cNvPr id="7" name="Picture Placeholder">
            <a:extLst>
              <a:ext uri="{FF2B5EF4-FFF2-40B4-BE49-F238E27FC236}">
                <a16:creationId xmlns:a16="http://schemas.microsoft.com/office/drawing/2014/main" id="{8002CE25-5C85-C368-1252-BBC298B5D2E6}"/>
              </a:ext>
            </a:extLst>
          </p:cNvPr>
          <p:cNvSpPr>
            <a:spLocks noGrp="1" noRot="1" noMove="1" noResize="1" noEditPoints="1" noAdjustHandles="1" noChangeArrowheads="1" noChangeShapeType="1"/>
          </p:cNvSpPr>
          <p:nvPr>
            <p:ph type="pic" sz="quarter" idx="14" hasCustomPrompt="1"/>
          </p:nvPr>
        </p:nvSpPr>
        <p:spPr>
          <a:xfrm>
            <a:off x="6095999" y="2836812"/>
            <a:ext cx="5772150" cy="3049638"/>
          </a:xfrm>
          <a:prstGeom prst="roundRect">
            <a:avLst>
              <a:gd name="adj" fmla="val 2817"/>
            </a:avLst>
          </a:prstGeom>
          <a:effectLst>
            <a:softEdge rad="0"/>
          </a:effectLst>
        </p:spPr>
        <p:txBody>
          <a:bodyPr/>
          <a:lstStyle/>
          <a:p>
            <a:r>
              <a:rPr lang="en-US" dirty="0"/>
              <a:t>Picture Here</a:t>
            </a:r>
          </a:p>
        </p:txBody>
      </p:sp>
      <p:cxnSp>
        <p:nvCxnSpPr>
          <p:cNvPr id="8" name="Line">
            <a:extLst>
              <a:ext uri="{FF2B5EF4-FFF2-40B4-BE49-F238E27FC236}">
                <a16:creationId xmlns:a16="http://schemas.microsoft.com/office/drawing/2014/main" id="{05497D89-F014-E3ED-40FD-CA43760017E4}"/>
              </a:ext>
            </a:extLst>
          </p:cNvPr>
          <p:cNvCxnSpPr>
            <a:cxnSpLocks noGrp="1" noRot="1" noMove="1" noResize="1" noEditPoints="1" noAdjustHandles="1" noChangeArrowheads="1" noChangeShapeType="1"/>
          </p:cNvCxnSpPr>
          <p:nvPr/>
        </p:nvCxnSpPr>
        <p:spPr>
          <a:xfrm>
            <a:off x="6368052" y="1428750"/>
            <a:ext cx="5214348" cy="0"/>
          </a:xfrm>
          <a:prstGeom prst="line">
            <a:avLst/>
          </a:prstGeom>
          <a:ln w="3175">
            <a:solidFill>
              <a:schemeClr val="bg1"/>
            </a:solidFill>
          </a:ln>
        </p:spPr>
        <p:style>
          <a:lnRef idx="2">
            <a:schemeClr val="accent1"/>
          </a:lnRef>
          <a:fillRef idx="0">
            <a:schemeClr val="accent1"/>
          </a:fillRef>
          <a:effectRef idx="1">
            <a:schemeClr val="accent1"/>
          </a:effectRef>
          <a:fontRef idx="minor">
            <a:schemeClr val="tx1"/>
          </a:fontRef>
        </p:style>
      </p:cxnSp>
      <p:sp>
        <p:nvSpPr>
          <p:cNvPr id="9" name="Subtitle">
            <a:extLst>
              <a:ext uri="{FF2B5EF4-FFF2-40B4-BE49-F238E27FC236}">
                <a16:creationId xmlns:a16="http://schemas.microsoft.com/office/drawing/2014/main" id="{F07132F0-7A5F-5070-B109-FEF733E494F1}"/>
              </a:ext>
            </a:extLst>
          </p:cNvPr>
          <p:cNvSpPr>
            <a:spLocks noGrp="1" noRot="1" noMove="1" noResize="1" noEditPoints="1" noAdjustHandles="1" noChangeArrowheads="1" noChangeShapeType="1"/>
          </p:cNvSpPr>
          <p:nvPr>
            <p:ph type="subTitle" idx="1" hasCustomPrompt="1"/>
          </p:nvPr>
        </p:nvSpPr>
        <p:spPr>
          <a:xfrm>
            <a:off x="6267450" y="1771654"/>
            <a:ext cx="5429250" cy="836558"/>
          </a:xfrm>
          <a:prstGeom prst="rect">
            <a:avLst/>
          </a:prstGeom>
        </p:spPr>
        <p:txBody>
          <a:bodyPr wrap="square" anchor="t" anchorCtr="0">
            <a:normAutofit/>
          </a:bodyPr>
          <a:lstStyle>
            <a:lvl1pPr marL="0" indent="0" algn="l">
              <a:buNone/>
              <a:defRPr sz="1000" b="0" i="0">
                <a:solidFill>
                  <a:schemeClr val="bg1"/>
                </a:solidFill>
                <a:latin typeface="IvyJournal" panose="020B0404020101010102" pitchFamily="34" charset="0"/>
                <a:cs typeface="IvyJournal" panose="020B0404020101010102"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a:t>
            </a:r>
            <a:r>
              <a:rPr lang="en-US" dirty="0" err="1"/>
              <a:t>magn</a:t>
            </a:r>
            <a:r>
              <a:rPr lang="en-US" dirty="0"/>
              <a:t>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a:t>
            </a:r>
            <a:r>
              <a:rPr lang="en-US" dirty="0" err="1"/>
              <a:t>magn</a:t>
            </a:r>
            <a:r>
              <a:rPr lang="en-US" dirty="0"/>
              <a:t>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a:t>
            </a:r>
            <a:r>
              <a:rPr lang="en-US" dirty="0" err="1"/>
              <a:t>magn</a:t>
            </a:r>
            <a:endParaRPr lang="en-US" dirty="0"/>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dirty="0"/>
          </a:p>
          <a:p>
            <a:endParaRPr lang="en-US" dirty="0"/>
          </a:p>
        </p:txBody>
      </p:sp>
      <p:sp>
        <p:nvSpPr>
          <p:cNvPr id="10" name="Subheader">
            <a:extLst>
              <a:ext uri="{FF2B5EF4-FFF2-40B4-BE49-F238E27FC236}">
                <a16:creationId xmlns:a16="http://schemas.microsoft.com/office/drawing/2014/main" id="{3E4EE4E1-1694-5C17-A8C0-F2BD19312079}"/>
              </a:ext>
            </a:extLst>
          </p:cNvPr>
          <p:cNvSpPr>
            <a:spLocks noGrp="1" noRot="1" noMove="1" noResize="1" noEditPoints="1" noAdjustHandles="1" noChangeArrowheads="1" noChangeShapeType="1"/>
          </p:cNvSpPr>
          <p:nvPr>
            <p:ph type="body" sz="quarter" idx="15" hasCustomPrompt="1"/>
          </p:nvPr>
        </p:nvSpPr>
        <p:spPr>
          <a:xfrm>
            <a:off x="6267449" y="1543054"/>
            <a:ext cx="5429250" cy="276816"/>
          </a:xfrm>
        </p:spPr>
        <p:txBody>
          <a:bodyPr>
            <a:normAutofit/>
          </a:bodyPr>
          <a:lstStyle>
            <a:lvl1pPr marL="0" indent="0">
              <a:buNone/>
              <a:defRPr sz="1100" b="0" i="0" cap="all" baseline="0">
                <a:solidFill>
                  <a:srgbClr val="C39A62"/>
                </a:solidFill>
                <a:latin typeface="Indivisible" panose="020B0503000000020004" pitchFamily="34" charset="77"/>
              </a:defRPr>
            </a:lvl1pPr>
            <a:lvl2pPr>
              <a:defRPr b="1"/>
            </a:lvl2pPr>
            <a:lvl3pPr>
              <a:defRPr b="1"/>
            </a:lvl3pPr>
            <a:lvl4pPr>
              <a:defRPr b="1"/>
            </a:lvl4pPr>
            <a:lvl5pPr>
              <a:defRPr b="1"/>
            </a:lvl5pPr>
          </a:lstStyle>
          <a:p>
            <a:r>
              <a:rPr lang="en-US" dirty="0">
                <a:solidFill>
                  <a:srgbClr val="C39A62"/>
                </a:solidFill>
                <a:latin typeface="Indivisible" panose="020B0503000000020004" pitchFamily="34" charset="77"/>
              </a:rPr>
              <a:t>SUBHEAD TEXT GOES HERE</a:t>
            </a:r>
          </a:p>
        </p:txBody>
      </p:sp>
      <p:sp>
        <p:nvSpPr>
          <p:cNvPr id="11" name="Title">
            <a:extLst>
              <a:ext uri="{FF2B5EF4-FFF2-40B4-BE49-F238E27FC236}">
                <a16:creationId xmlns:a16="http://schemas.microsoft.com/office/drawing/2014/main" id="{7229BB85-1546-1153-8E1D-8D4A261606C4}"/>
              </a:ext>
            </a:extLst>
          </p:cNvPr>
          <p:cNvSpPr>
            <a:spLocks noGrp="1" noRot="1" noMove="1" noResize="1" noEditPoints="1" noAdjustHandles="1" noChangeArrowheads="1" noChangeShapeType="1"/>
          </p:cNvSpPr>
          <p:nvPr>
            <p:ph type="ctrTitle" hasCustomPrompt="1"/>
          </p:nvPr>
        </p:nvSpPr>
        <p:spPr>
          <a:xfrm>
            <a:off x="6267450" y="477892"/>
            <a:ext cx="5429250" cy="836558"/>
          </a:xfrm>
        </p:spPr>
        <p:txBody>
          <a:bodyPr anchor="b">
            <a:normAutofit/>
          </a:bodyPr>
          <a:lstStyle>
            <a:lvl1pPr algn="l">
              <a:defRPr sz="2800" b="1" i="0">
                <a:solidFill>
                  <a:schemeClr val="bg1"/>
                </a:solidFill>
                <a:latin typeface="IvyJournal" panose="020B0404020101010102" pitchFamily="34" charset="0"/>
                <a:cs typeface="IvyJournal" panose="020B0404020101010102" pitchFamily="34" charset="0"/>
              </a:defRPr>
            </a:lvl1pPr>
          </a:lstStyle>
          <a:p>
            <a:r>
              <a:rPr lang="en-US" dirty="0"/>
              <a:t>Title text can go here and can be double story</a:t>
            </a:r>
          </a:p>
        </p:txBody>
      </p:sp>
    </p:spTree>
    <p:extLst>
      <p:ext uri="{BB962C8B-B14F-4D97-AF65-F5344CB8AC3E}">
        <p14:creationId xmlns:p14="http://schemas.microsoft.com/office/powerpoint/2010/main" val="23231915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hree Column Images">
    <p:spTree>
      <p:nvGrpSpPr>
        <p:cNvPr id="1" name=""/>
        <p:cNvGrpSpPr/>
        <p:nvPr/>
      </p:nvGrpSpPr>
      <p:grpSpPr>
        <a:xfrm>
          <a:off x="0" y="0"/>
          <a:ext cx="0" cy="0"/>
          <a:chOff x="0" y="0"/>
          <a:chExt cx="0" cy="0"/>
        </a:xfrm>
      </p:grpSpPr>
      <p:sp>
        <p:nvSpPr>
          <p:cNvPr id="3" name="Picture Placeholder">
            <a:extLst>
              <a:ext uri="{FF2B5EF4-FFF2-40B4-BE49-F238E27FC236}">
                <a16:creationId xmlns:a16="http://schemas.microsoft.com/office/drawing/2014/main" id="{99DA7818-05CB-5C92-D5EB-5DC5E121F793}"/>
              </a:ext>
            </a:extLst>
          </p:cNvPr>
          <p:cNvSpPr>
            <a:spLocks noGrp="1" noRot="1" noMove="1" noResize="1" noEditPoints="1" noAdjustHandles="1" noChangeArrowheads="1" noChangeShapeType="1"/>
          </p:cNvSpPr>
          <p:nvPr>
            <p:ph type="pic" sz="quarter" idx="13" hasCustomPrompt="1"/>
          </p:nvPr>
        </p:nvSpPr>
        <p:spPr>
          <a:xfrm>
            <a:off x="323851" y="285769"/>
            <a:ext cx="3771899" cy="3943331"/>
          </a:xfrm>
          <a:prstGeom prst="roundRect">
            <a:avLst>
              <a:gd name="adj" fmla="val 2817"/>
            </a:avLst>
          </a:prstGeom>
          <a:effectLst>
            <a:softEdge rad="0"/>
          </a:effectLst>
        </p:spPr>
        <p:txBody>
          <a:bodyPr/>
          <a:lstStyle/>
          <a:p>
            <a:r>
              <a:rPr lang="en-US" dirty="0"/>
              <a:t>Picture Here</a:t>
            </a:r>
          </a:p>
        </p:txBody>
      </p:sp>
      <p:sp>
        <p:nvSpPr>
          <p:cNvPr id="6" name="Picture Placeholder">
            <a:extLst>
              <a:ext uri="{FF2B5EF4-FFF2-40B4-BE49-F238E27FC236}">
                <a16:creationId xmlns:a16="http://schemas.microsoft.com/office/drawing/2014/main" id="{4C5CB56A-DD27-151C-59E0-BD03263CE846}"/>
              </a:ext>
            </a:extLst>
          </p:cNvPr>
          <p:cNvSpPr>
            <a:spLocks noGrp="1" noRot="1" noMove="1" noResize="1" noEditPoints="1" noAdjustHandles="1" noChangeArrowheads="1" noChangeShapeType="1"/>
          </p:cNvSpPr>
          <p:nvPr>
            <p:ph type="pic" sz="quarter" idx="14" hasCustomPrompt="1"/>
          </p:nvPr>
        </p:nvSpPr>
        <p:spPr>
          <a:xfrm>
            <a:off x="8096250" y="285769"/>
            <a:ext cx="3771899" cy="3943311"/>
          </a:xfrm>
          <a:prstGeom prst="roundRect">
            <a:avLst>
              <a:gd name="adj" fmla="val 2817"/>
            </a:avLst>
          </a:prstGeom>
          <a:effectLst>
            <a:softEdge rad="0"/>
          </a:effectLst>
        </p:spPr>
        <p:txBody>
          <a:bodyPr/>
          <a:lstStyle/>
          <a:p>
            <a:r>
              <a:rPr lang="en-US" dirty="0"/>
              <a:t>Picture Here</a:t>
            </a:r>
          </a:p>
        </p:txBody>
      </p:sp>
      <p:sp>
        <p:nvSpPr>
          <p:cNvPr id="7" name="Picture Placeholder">
            <a:extLst>
              <a:ext uri="{FF2B5EF4-FFF2-40B4-BE49-F238E27FC236}">
                <a16:creationId xmlns:a16="http://schemas.microsoft.com/office/drawing/2014/main" id="{92AC3381-2A8E-F897-8FFD-5B1DDC9E8A08}"/>
              </a:ext>
            </a:extLst>
          </p:cNvPr>
          <p:cNvSpPr>
            <a:spLocks noGrp="1" noRot="1" noMove="1" noResize="1" noEditPoints="1" noAdjustHandles="1" noChangeArrowheads="1" noChangeShapeType="1"/>
          </p:cNvSpPr>
          <p:nvPr>
            <p:ph type="pic" sz="quarter" idx="15" hasCustomPrompt="1"/>
          </p:nvPr>
        </p:nvSpPr>
        <p:spPr>
          <a:xfrm>
            <a:off x="4212639" y="285750"/>
            <a:ext cx="3771899" cy="3943331"/>
          </a:xfrm>
          <a:prstGeom prst="roundRect">
            <a:avLst>
              <a:gd name="adj" fmla="val 2817"/>
            </a:avLst>
          </a:prstGeom>
          <a:effectLst>
            <a:softEdge rad="0"/>
          </a:effectLst>
        </p:spPr>
        <p:txBody>
          <a:bodyPr/>
          <a:lstStyle/>
          <a:p>
            <a:r>
              <a:rPr lang="en-US" dirty="0"/>
              <a:t>Picture Here</a:t>
            </a:r>
          </a:p>
        </p:txBody>
      </p:sp>
      <p:sp>
        <p:nvSpPr>
          <p:cNvPr id="8" name="Rounded Rectangle 7">
            <a:extLst>
              <a:ext uri="{FF2B5EF4-FFF2-40B4-BE49-F238E27FC236}">
                <a16:creationId xmlns:a16="http://schemas.microsoft.com/office/drawing/2014/main" id="{258CB3C7-D5F4-6F3C-29E9-B30C604EAC73}"/>
              </a:ext>
            </a:extLst>
          </p:cNvPr>
          <p:cNvSpPr>
            <a:spLocks noGrp="1" noRot="1" noMove="1" noResize="1" noEditPoints="1" noAdjustHandles="1" noChangeArrowheads="1" noChangeShapeType="1"/>
          </p:cNvSpPr>
          <p:nvPr/>
        </p:nvSpPr>
        <p:spPr>
          <a:xfrm>
            <a:off x="323850" y="4343400"/>
            <a:ext cx="3771898" cy="1543032"/>
          </a:xfrm>
          <a:prstGeom prst="roundRect">
            <a:avLst>
              <a:gd name="adj" fmla="val 4657"/>
            </a:avLst>
          </a:prstGeom>
          <a:solidFill>
            <a:srgbClr val="00492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11" name="Body Text">
            <a:extLst>
              <a:ext uri="{FF2B5EF4-FFF2-40B4-BE49-F238E27FC236}">
                <a16:creationId xmlns:a16="http://schemas.microsoft.com/office/drawing/2014/main" id="{A83C22AD-EABD-060A-B6F0-B6DD83D9F873}"/>
              </a:ext>
            </a:extLst>
          </p:cNvPr>
          <p:cNvSpPr>
            <a:spLocks noGrp="1" noRot="1" noMove="1" noResize="1" noEditPoints="1" noAdjustHandles="1" noChangeArrowheads="1" noChangeShapeType="1"/>
          </p:cNvSpPr>
          <p:nvPr>
            <p:ph type="body" sz="quarter" idx="16" hasCustomPrompt="1"/>
          </p:nvPr>
        </p:nvSpPr>
        <p:spPr>
          <a:xfrm>
            <a:off x="480424" y="4914923"/>
            <a:ext cx="3443876" cy="685778"/>
          </a:xfrm>
        </p:spPr>
        <p:txBody>
          <a:bodyPr>
            <a:normAutofit/>
          </a:bodyPr>
          <a:lstStyle>
            <a:lvl1pPr marL="0" indent="0">
              <a:buNone/>
              <a:defRPr sz="1000">
                <a:solidFill>
                  <a:schemeClr val="bg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elit,sed</a:t>
            </a:r>
            <a:r>
              <a:rPr lang="en-US" dirty="0"/>
              <a:t> do.</a:t>
            </a:r>
          </a:p>
          <a:p>
            <a:pPr lvl="0"/>
            <a:endParaRPr lang="en-US" dirty="0"/>
          </a:p>
        </p:txBody>
      </p:sp>
      <p:sp>
        <p:nvSpPr>
          <p:cNvPr id="12" name="Subheader">
            <a:extLst>
              <a:ext uri="{FF2B5EF4-FFF2-40B4-BE49-F238E27FC236}">
                <a16:creationId xmlns:a16="http://schemas.microsoft.com/office/drawing/2014/main" id="{4791CFBA-6269-06B3-4C38-021FFAE8331E}"/>
              </a:ext>
            </a:extLst>
          </p:cNvPr>
          <p:cNvSpPr>
            <a:spLocks noGrp="1" noRot="1" noMove="1" noResize="1" noEditPoints="1" noAdjustHandles="1" noChangeArrowheads="1" noChangeShapeType="1"/>
          </p:cNvSpPr>
          <p:nvPr>
            <p:ph type="body" sz="quarter" idx="17" hasCustomPrompt="1"/>
          </p:nvPr>
        </p:nvSpPr>
        <p:spPr>
          <a:xfrm>
            <a:off x="480425" y="4686300"/>
            <a:ext cx="3443875" cy="276816"/>
          </a:xfrm>
        </p:spPr>
        <p:txBody>
          <a:bodyPr>
            <a:normAutofit/>
          </a:bodyPr>
          <a:lstStyle>
            <a:lvl1pPr marL="0" indent="0">
              <a:buNone/>
              <a:defRPr sz="1200" b="0" i="0" cap="all" baseline="0">
                <a:solidFill>
                  <a:srgbClr val="C39A62"/>
                </a:solidFill>
                <a:latin typeface="Indivisible" panose="020B0503000000020004" pitchFamily="34" charset="77"/>
              </a:defRPr>
            </a:lvl1pPr>
            <a:lvl2pPr>
              <a:defRPr b="1"/>
            </a:lvl2pPr>
            <a:lvl3pPr>
              <a:defRPr b="1"/>
            </a:lvl3pPr>
            <a:lvl4pPr>
              <a:defRPr b="1"/>
            </a:lvl4pPr>
            <a:lvl5pPr>
              <a:defRPr b="1"/>
            </a:lvl5pPr>
          </a:lstStyle>
          <a:p>
            <a:r>
              <a:rPr lang="en-US" dirty="0">
                <a:solidFill>
                  <a:srgbClr val="C39A62"/>
                </a:solidFill>
                <a:latin typeface="Indivisible" panose="020B0503000000020004" pitchFamily="34" charset="77"/>
              </a:rPr>
              <a:t>SUBHEAD TEXT GOES HERE</a:t>
            </a:r>
          </a:p>
        </p:txBody>
      </p:sp>
      <p:sp>
        <p:nvSpPr>
          <p:cNvPr id="13" name="Rounded Rectangle 12">
            <a:extLst>
              <a:ext uri="{FF2B5EF4-FFF2-40B4-BE49-F238E27FC236}">
                <a16:creationId xmlns:a16="http://schemas.microsoft.com/office/drawing/2014/main" id="{6D510E53-4581-BC41-1998-592B1D595263}"/>
              </a:ext>
            </a:extLst>
          </p:cNvPr>
          <p:cNvSpPr>
            <a:spLocks noGrp="1" noRot="1" noMove="1" noResize="1" noEditPoints="1" noAdjustHandles="1" noChangeArrowheads="1" noChangeShapeType="1"/>
          </p:cNvSpPr>
          <p:nvPr/>
        </p:nvSpPr>
        <p:spPr>
          <a:xfrm>
            <a:off x="4210051" y="4343400"/>
            <a:ext cx="3771898" cy="1543032"/>
          </a:xfrm>
          <a:prstGeom prst="roundRect">
            <a:avLst>
              <a:gd name="adj" fmla="val 4657"/>
            </a:avLst>
          </a:prstGeom>
          <a:solidFill>
            <a:srgbClr val="00492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14" name="Body Text">
            <a:extLst>
              <a:ext uri="{FF2B5EF4-FFF2-40B4-BE49-F238E27FC236}">
                <a16:creationId xmlns:a16="http://schemas.microsoft.com/office/drawing/2014/main" id="{8D393AD3-1BF5-3966-AC8A-4FEBB9F7B0A1}"/>
              </a:ext>
            </a:extLst>
          </p:cNvPr>
          <p:cNvSpPr>
            <a:spLocks noGrp="1" noRot="1" noMove="1" noResize="1" noEditPoints="1" noAdjustHandles="1" noChangeArrowheads="1" noChangeShapeType="1"/>
          </p:cNvSpPr>
          <p:nvPr>
            <p:ph type="body" sz="quarter" idx="18" hasCustomPrompt="1"/>
          </p:nvPr>
        </p:nvSpPr>
        <p:spPr>
          <a:xfrm>
            <a:off x="4366625" y="4914923"/>
            <a:ext cx="3443876" cy="685778"/>
          </a:xfrm>
        </p:spPr>
        <p:txBody>
          <a:bodyPr>
            <a:normAutofit/>
          </a:bodyPr>
          <a:lstStyle>
            <a:lvl1pPr marL="0" indent="0">
              <a:buNone/>
              <a:defRPr sz="1000">
                <a:solidFill>
                  <a:schemeClr val="bg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elit,sed</a:t>
            </a:r>
            <a:r>
              <a:rPr lang="en-US" dirty="0"/>
              <a:t> do.</a:t>
            </a:r>
          </a:p>
          <a:p>
            <a:pPr lvl="0"/>
            <a:endParaRPr lang="en-US" dirty="0"/>
          </a:p>
        </p:txBody>
      </p:sp>
      <p:sp>
        <p:nvSpPr>
          <p:cNvPr id="15" name="Subheader">
            <a:extLst>
              <a:ext uri="{FF2B5EF4-FFF2-40B4-BE49-F238E27FC236}">
                <a16:creationId xmlns:a16="http://schemas.microsoft.com/office/drawing/2014/main" id="{19FD270E-26B2-5F47-8C7D-2595B24919D2}"/>
              </a:ext>
            </a:extLst>
          </p:cNvPr>
          <p:cNvSpPr>
            <a:spLocks noGrp="1" noRot="1" noMove="1" noResize="1" noEditPoints="1" noAdjustHandles="1" noChangeArrowheads="1" noChangeShapeType="1"/>
          </p:cNvSpPr>
          <p:nvPr>
            <p:ph type="body" sz="quarter" idx="19" hasCustomPrompt="1"/>
          </p:nvPr>
        </p:nvSpPr>
        <p:spPr>
          <a:xfrm>
            <a:off x="4366626" y="4686300"/>
            <a:ext cx="3443875" cy="276816"/>
          </a:xfrm>
        </p:spPr>
        <p:txBody>
          <a:bodyPr>
            <a:normAutofit/>
          </a:bodyPr>
          <a:lstStyle>
            <a:lvl1pPr marL="0" indent="0">
              <a:buNone/>
              <a:defRPr sz="1200" b="0" i="0" cap="all" baseline="0">
                <a:solidFill>
                  <a:srgbClr val="C39A62"/>
                </a:solidFill>
                <a:latin typeface="Indivisible" panose="020B0503000000020004" pitchFamily="34" charset="77"/>
              </a:defRPr>
            </a:lvl1pPr>
            <a:lvl2pPr>
              <a:defRPr b="1"/>
            </a:lvl2pPr>
            <a:lvl3pPr>
              <a:defRPr b="1"/>
            </a:lvl3pPr>
            <a:lvl4pPr>
              <a:defRPr b="1"/>
            </a:lvl4pPr>
            <a:lvl5pPr>
              <a:defRPr b="1"/>
            </a:lvl5pPr>
          </a:lstStyle>
          <a:p>
            <a:r>
              <a:rPr lang="en-US" dirty="0">
                <a:solidFill>
                  <a:srgbClr val="C39A62"/>
                </a:solidFill>
                <a:latin typeface="Indivisible" panose="020B0503000000020004" pitchFamily="34" charset="77"/>
              </a:rPr>
              <a:t>SUBHEAD TEXT GOES HERE</a:t>
            </a:r>
          </a:p>
        </p:txBody>
      </p:sp>
      <p:sp>
        <p:nvSpPr>
          <p:cNvPr id="16" name="Rounded Rectangle 15">
            <a:extLst>
              <a:ext uri="{FF2B5EF4-FFF2-40B4-BE49-F238E27FC236}">
                <a16:creationId xmlns:a16="http://schemas.microsoft.com/office/drawing/2014/main" id="{BD628D86-57DF-9C74-3F8C-DA056F9A2CF1}"/>
              </a:ext>
            </a:extLst>
          </p:cNvPr>
          <p:cNvSpPr>
            <a:spLocks noGrp="1" noRot="1" noMove="1" noResize="1" noEditPoints="1" noAdjustHandles="1" noChangeArrowheads="1" noChangeShapeType="1"/>
          </p:cNvSpPr>
          <p:nvPr/>
        </p:nvSpPr>
        <p:spPr>
          <a:xfrm>
            <a:off x="8096250" y="4343418"/>
            <a:ext cx="3771898" cy="1543032"/>
          </a:xfrm>
          <a:prstGeom prst="roundRect">
            <a:avLst>
              <a:gd name="adj" fmla="val 4657"/>
            </a:avLst>
          </a:prstGeom>
          <a:solidFill>
            <a:srgbClr val="00492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17" name="Body Text">
            <a:extLst>
              <a:ext uri="{FF2B5EF4-FFF2-40B4-BE49-F238E27FC236}">
                <a16:creationId xmlns:a16="http://schemas.microsoft.com/office/drawing/2014/main" id="{E87A29AC-0572-8240-234A-F9C602B02CFB}"/>
              </a:ext>
            </a:extLst>
          </p:cNvPr>
          <p:cNvSpPr>
            <a:spLocks noGrp="1" noRot="1" noMove="1" noResize="1" noEditPoints="1" noAdjustHandles="1" noChangeArrowheads="1" noChangeShapeType="1"/>
          </p:cNvSpPr>
          <p:nvPr>
            <p:ph type="body" sz="quarter" idx="20" hasCustomPrompt="1"/>
          </p:nvPr>
        </p:nvSpPr>
        <p:spPr>
          <a:xfrm>
            <a:off x="8252824" y="4914941"/>
            <a:ext cx="3443876" cy="685778"/>
          </a:xfrm>
        </p:spPr>
        <p:txBody>
          <a:bodyPr>
            <a:normAutofit/>
          </a:bodyPr>
          <a:lstStyle>
            <a:lvl1pPr marL="0" indent="0">
              <a:buNone/>
              <a:defRPr sz="1000">
                <a:solidFill>
                  <a:schemeClr val="bg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elit,sed</a:t>
            </a:r>
            <a:r>
              <a:rPr lang="en-US" dirty="0"/>
              <a:t> do.</a:t>
            </a:r>
          </a:p>
          <a:p>
            <a:pPr lvl="0"/>
            <a:endParaRPr lang="en-US" dirty="0"/>
          </a:p>
        </p:txBody>
      </p:sp>
      <p:sp>
        <p:nvSpPr>
          <p:cNvPr id="18" name="Subheader">
            <a:extLst>
              <a:ext uri="{FF2B5EF4-FFF2-40B4-BE49-F238E27FC236}">
                <a16:creationId xmlns:a16="http://schemas.microsoft.com/office/drawing/2014/main" id="{889F4765-C04E-DB39-0303-4CB20A761100}"/>
              </a:ext>
            </a:extLst>
          </p:cNvPr>
          <p:cNvSpPr>
            <a:spLocks noGrp="1" noRot="1" noMove="1" noResize="1" noEditPoints="1" noAdjustHandles="1" noChangeArrowheads="1" noChangeShapeType="1"/>
          </p:cNvSpPr>
          <p:nvPr>
            <p:ph type="body" sz="quarter" idx="21" hasCustomPrompt="1"/>
          </p:nvPr>
        </p:nvSpPr>
        <p:spPr>
          <a:xfrm>
            <a:off x="8252825" y="4686318"/>
            <a:ext cx="3443875" cy="276816"/>
          </a:xfrm>
        </p:spPr>
        <p:txBody>
          <a:bodyPr>
            <a:normAutofit/>
          </a:bodyPr>
          <a:lstStyle>
            <a:lvl1pPr marL="0" indent="0">
              <a:buNone/>
              <a:defRPr sz="1200" b="0" i="0" cap="all" baseline="0">
                <a:solidFill>
                  <a:srgbClr val="C39A62"/>
                </a:solidFill>
                <a:latin typeface="Indivisible" panose="020B0503000000020004" pitchFamily="34" charset="77"/>
              </a:defRPr>
            </a:lvl1pPr>
            <a:lvl2pPr>
              <a:defRPr b="1"/>
            </a:lvl2pPr>
            <a:lvl3pPr>
              <a:defRPr b="1"/>
            </a:lvl3pPr>
            <a:lvl4pPr>
              <a:defRPr b="1"/>
            </a:lvl4pPr>
            <a:lvl5pPr>
              <a:defRPr b="1"/>
            </a:lvl5pPr>
          </a:lstStyle>
          <a:p>
            <a:r>
              <a:rPr lang="en-US" dirty="0">
                <a:solidFill>
                  <a:srgbClr val="C39A62"/>
                </a:solidFill>
                <a:latin typeface="Indivisible" panose="020B0503000000020004" pitchFamily="34" charset="77"/>
              </a:rPr>
              <a:t>SUBHEAD TEXT GOES HERE</a:t>
            </a:r>
          </a:p>
        </p:txBody>
      </p:sp>
    </p:spTree>
    <p:extLst>
      <p:ext uri="{BB962C8B-B14F-4D97-AF65-F5344CB8AC3E}">
        <p14:creationId xmlns:p14="http://schemas.microsoft.com/office/powerpoint/2010/main" val="7706478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3 Images 2 Columns">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id="{F8B2D87B-8197-2415-695D-9ED867E1F654}"/>
              </a:ext>
            </a:extLst>
          </p:cNvPr>
          <p:cNvSpPr>
            <a:spLocks noGrp="1" noRot="1" noMove="1" noResize="1" noEditPoints="1" noAdjustHandles="1" noChangeArrowheads="1" noChangeShapeType="1"/>
          </p:cNvSpPr>
          <p:nvPr/>
        </p:nvSpPr>
        <p:spPr>
          <a:xfrm>
            <a:off x="8610598" y="4343418"/>
            <a:ext cx="3257550" cy="1543032"/>
          </a:xfrm>
          <a:prstGeom prst="roundRect">
            <a:avLst>
              <a:gd name="adj" fmla="val 4657"/>
            </a:avLst>
          </a:prstGeom>
          <a:solidFill>
            <a:srgbClr val="00492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5" name="Body Text">
            <a:extLst>
              <a:ext uri="{FF2B5EF4-FFF2-40B4-BE49-F238E27FC236}">
                <a16:creationId xmlns:a16="http://schemas.microsoft.com/office/drawing/2014/main" id="{C3435496-4272-8522-4F6E-02441727DC8F}"/>
              </a:ext>
            </a:extLst>
          </p:cNvPr>
          <p:cNvSpPr>
            <a:spLocks noGrp="1" noRot="1" noMove="1" noResize="1" noEditPoints="1" noAdjustHandles="1" noChangeArrowheads="1" noChangeShapeType="1"/>
          </p:cNvSpPr>
          <p:nvPr>
            <p:ph type="body" sz="quarter" idx="20" hasCustomPrompt="1"/>
          </p:nvPr>
        </p:nvSpPr>
        <p:spPr>
          <a:xfrm>
            <a:off x="8839200" y="4914941"/>
            <a:ext cx="2857500" cy="685778"/>
          </a:xfrm>
        </p:spPr>
        <p:txBody>
          <a:bodyPr>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000">
                <a:solidFill>
                  <a:schemeClr val="bg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 Lorem ipsum dolor sit </a:t>
            </a:r>
            <a:r>
              <a:rPr lang="en-US" dirty="0" err="1"/>
              <a:t>ame</a:t>
            </a:r>
            <a:endParaRPr lang="en-US" dirty="0"/>
          </a:p>
        </p:txBody>
      </p:sp>
      <p:sp>
        <p:nvSpPr>
          <p:cNvPr id="6" name="Subheader">
            <a:extLst>
              <a:ext uri="{FF2B5EF4-FFF2-40B4-BE49-F238E27FC236}">
                <a16:creationId xmlns:a16="http://schemas.microsoft.com/office/drawing/2014/main" id="{8280423F-FCD0-5481-57B1-93139EAD5DD9}"/>
              </a:ext>
            </a:extLst>
          </p:cNvPr>
          <p:cNvSpPr>
            <a:spLocks noGrp="1" noRot="1" noMove="1" noResize="1" noEditPoints="1" noAdjustHandles="1" noChangeArrowheads="1" noChangeShapeType="1"/>
          </p:cNvSpPr>
          <p:nvPr>
            <p:ph type="body" sz="quarter" idx="21" hasCustomPrompt="1"/>
          </p:nvPr>
        </p:nvSpPr>
        <p:spPr>
          <a:xfrm>
            <a:off x="8839200" y="4686318"/>
            <a:ext cx="2857500" cy="276816"/>
          </a:xfrm>
        </p:spPr>
        <p:txBody>
          <a:bodyPr>
            <a:normAutofit/>
          </a:bodyPr>
          <a:lstStyle>
            <a:lvl1pPr marL="0" indent="0">
              <a:buNone/>
              <a:defRPr sz="1200" b="0" i="0" cap="all" baseline="0">
                <a:solidFill>
                  <a:srgbClr val="C39A62"/>
                </a:solidFill>
                <a:latin typeface="Indivisible" panose="020B0503000000020004" pitchFamily="34" charset="77"/>
              </a:defRPr>
            </a:lvl1pPr>
            <a:lvl2pPr>
              <a:defRPr b="1"/>
            </a:lvl2pPr>
            <a:lvl3pPr>
              <a:defRPr b="1"/>
            </a:lvl3pPr>
            <a:lvl4pPr>
              <a:defRPr b="1"/>
            </a:lvl4pPr>
            <a:lvl5pPr>
              <a:defRPr b="1"/>
            </a:lvl5pPr>
          </a:lstStyle>
          <a:p>
            <a:r>
              <a:rPr lang="en-US" dirty="0">
                <a:solidFill>
                  <a:srgbClr val="C39A62"/>
                </a:solidFill>
                <a:latin typeface="Indivisible" panose="020B0503000000020004" pitchFamily="34" charset="77"/>
              </a:rPr>
              <a:t>SUBHEAD TEXT GOES HERE</a:t>
            </a:r>
          </a:p>
        </p:txBody>
      </p:sp>
      <p:sp>
        <p:nvSpPr>
          <p:cNvPr id="7" name="Picture Placeholder">
            <a:extLst>
              <a:ext uri="{FF2B5EF4-FFF2-40B4-BE49-F238E27FC236}">
                <a16:creationId xmlns:a16="http://schemas.microsoft.com/office/drawing/2014/main" id="{CDAF0D5B-BB7B-9CF8-C101-8E858C8A4845}"/>
              </a:ext>
            </a:extLst>
          </p:cNvPr>
          <p:cNvSpPr>
            <a:spLocks noGrp="1" noRot="1" noMove="1" noResize="1" noEditPoints="1" noAdjustHandles="1" noChangeArrowheads="1" noChangeShapeType="1"/>
          </p:cNvSpPr>
          <p:nvPr>
            <p:ph type="pic" sz="quarter" idx="13" hasCustomPrompt="1"/>
          </p:nvPr>
        </p:nvSpPr>
        <p:spPr>
          <a:xfrm>
            <a:off x="323851" y="285769"/>
            <a:ext cx="4857749" cy="5600681"/>
          </a:xfrm>
          <a:prstGeom prst="roundRect">
            <a:avLst>
              <a:gd name="adj" fmla="val 2817"/>
            </a:avLst>
          </a:prstGeom>
          <a:effectLst>
            <a:softEdge rad="0"/>
          </a:effectLst>
        </p:spPr>
        <p:txBody>
          <a:bodyPr/>
          <a:lstStyle/>
          <a:p>
            <a:r>
              <a:rPr lang="en-US" dirty="0"/>
              <a:t>Picture Here</a:t>
            </a:r>
          </a:p>
        </p:txBody>
      </p:sp>
      <p:sp>
        <p:nvSpPr>
          <p:cNvPr id="8" name="Picture Placeholder">
            <a:extLst>
              <a:ext uri="{FF2B5EF4-FFF2-40B4-BE49-F238E27FC236}">
                <a16:creationId xmlns:a16="http://schemas.microsoft.com/office/drawing/2014/main" id="{B095B767-4277-244E-3DAB-15FAB13C1FD2}"/>
              </a:ext>
            </a:extLst>
          </p:cNvPr>
          <p:cNvSpPr>
            <a:spLocks noGrp="1" noRot="1" noMove="1" noResize="1" noEditPoints="1" noAdjustHandles="1" noChangeArrowheads="1" noChangeShapeType="1"/>
          </p:cNvSpPr>
          <p:nvPr>
            <p:ph type="pic" sz="quarter" idx="22" hasCustomPrompt="1"/>
          </p:nvPr>
        </p:nvSpPr>
        <p:spPr>
          <a:xfrm>
            <a:off x="5295900" y="285769"/>
            <a:ext cx="3200400" cy="3943311"/>
          </a:xfrm>
          <a:prstGeom prst="roundRect">
            <a:avLst>
              <a:gd name="adj" fmla="val 2817"/>
            </a:avLst>
          </a:prstGeom>
          <a:effectLst>
            <a:softEdge rad="0"/>
          </a:effectLst>
        </p:spPr>
        <p:txBody>
          <a:bodyPr/>
          <a:lstStyle/>
          <a:p>
            <a:r>
              <a:rPr lang="en-US" dirty="0"/>
              <a:t>Picture Here</a:t>
            </a:r>
          </a:p>
        </p:txBody>
      </p:sp>
      <p:sp>
        <p:nvSpPr>
          <p:cNvPr id="11" name="Picture Placeholder">
            <a:extLst>
              <a:ext uri="{FF2B5EF4-FFF2-40B4-BE49-F238E27FC236}">
                <a16:creationId xmlns:a16="http://schemas.microsoft.com/office/drawing/2014/main" id="{22256C17-BED4-34C2-9CFC-4F06109CBB55}"/>
              </a:ext>
            </a:extLst>
          </p:cNvPr>
          <p:cNvSpPr>
            <a:spLocks noGrp="1" noRot="1" noMove="1" noResize="1" noEditPoints="1" noAdjustHandles="1" noChangeArrowheads="1" noChangeShapeType="1"/>
          </p:cNvSpPr>
          <p:nvPr>
            <p:ph type="pic" sz="quarter" idx="23" hasCustomPrompt="1"/>
          </p:nvPr>
        </p:nvSpPr>
        <p:spPr>
          <a:xfrm>
            <a:off x="8610598" y="285750"/>
            <a:ext cx="3257550" cy="3943311"/>
          </a:xfrm>
          <a:prstGeom prst="roundRect">
            <a:avLst>
              <a:gd name="adj" fmla="val 2817"/>
            </a:avLst>
          </a:prstGeom>
          <a:effectLst>
            <a:softEdge rad="0"/>
          </a:effectLst>
        </p:spPr>
        <p:txBody>
          <a:bodyPr/>
          <a:lstStyle/>
          <a:p>
            <a:r>
              <a:rPr lang="en-US" dirty="0"/>
              <a:t>Picture Here</a:t>
            </a:r>
          </a:p>
        </p:txBody>
      </p:sp>
      <p:sp>
        <p:nvSpPr>
          <p:cNvPr id="12" name="Rounded Rectangle 11">
            <a:extLst>
              <a:ext uri="{FF2B5EF4-FFF2-40B4-BE49-F238E27FC236}">
                <a16:creationId xmlns:a16="http://schemas.microsoft.com/office/drawing/2014/main" id="{C92546A6-2A05-2A1A-05E5-80EBEAEEFC7C}"/>
              </a:ext>
            </a:extLst>
          </p:cNvPr>
          <p:cNvSpPr>
            <a:spLocks noGrp="1" noRot="1" noMove="1" noResize="1" noEditPoints="1" noAdjustHandles="1" noChangeArrowheads="1" noChangeShapeType="1"/>
          </p:cNvSpPr>
          <p:nvPr/>
        </p:nvSpPr>
        <p:spPr>
          <a:xfrm>
            <a:off x="5295900" y="4337234"/>
            <a:ext cx="3200400" cy="1543032"/>
          </a:xfrm>
          <a:prstGeom prst="roundRect">
            <a:avLst>
              <a:gd name="adj" fmla="val 4657"/>
            </a:avLst>
          </a:prstGeom>
          <a:solidFill>
            <a:srgbClr val="00492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13" name="Body Text">
            <a:extLst>
              <a:ext uri="{FF2B5EF4-FFF2-40B4-BE49-F238E27FC236}">
                <a16:creationId xmlns:a16="http://schemas.microsoft.com/office/drawing/2014/main" id="{0241511B-FF60-61D5-17E1-BFFCC54E3FD5}"/>
              </a:ext>
            </a:extLst>
          </p:cNvPr>
          <p:cNvSpPr>
            <a:spLocks noGrp="1" noRot="1" noMove="1" noResize="1" noEditPoints="1" noAdjustHandles="1" noChangeArrowheads="1" noChangeShapeType="1"/>
          </p:cNvSpPr>
          <p:nvPr>
            <p:ph type="body" sz="quarter" idx="24" hasCustomPrompt="1"/>
          </p:nvPr>
        </p:nvSpPr>
        <p:spPr>
          <a:xfrm>
            <a:off x="5467349" y="4914941"/>
            <a:ext cx="2857500" cy="685778"/>
          </a:xfrm>
        </p:spPr>
        <p:txBody>
          <a:bodyPr>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000">
                <a:solidFill>
                  <a:schemeClr val="bg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 Lorem ipsum dolor sit </a:t>
            </a:r>
            <a:r>
              <a:rPr lang="en-US" dirty="0" err="1"/>
              <a:t>ame</a:t>
            </a:r>
            <a:endParaRPr lang="en-US" dirty="0"/>
          </a:p>
        </p:txBody>
      </p:sp>
      <p:sp>
        <p:nvSpPr>
          <p:cNvPr id="14" name="Subheader">
            <a:extLst>
              <a:ext uri="{FF2B5EF4-FFF2-40B4-BE49-F238E27FC236}">
                <a16:creationId xmlns:a16="http://schemas.microsoft.com/office/drawing/2014/main" id="{136F0E74-6962-3B2B-F351-99F6E8978264}"/>
              </a:ext>
            </a:extLst>
          </p:cNvPr>
          <p:cNvSpPr>
            <a:spLocks noGrp="1" noRot="1" noMove="1" noResize="1" noEditPoints="1" noAdjustHandles="1" noChangeArrowheads="1" noChangeShapeType="1"/>
          </p:cNvSpPr>
          <p:nvPr>
            <p:ph type="body" sz="quarter" idx="25" hasCustomPrompt="1"/>
          </p:nvPr>
        </p:nvSpPr>
        <p:spPr>
          <a:xfrm>
            <a:off x="5467349" y="4686318"/>
            <a:ext cx="2857500" cy="276816"/>
          </a:xfrm>
        </p:spPr>
        <p:txBody>
          <a:bodyPr>
            <a:normAutofit/>
          </a:bodyPr>
          <a:lstStyle>
            <a:lvl1pPr marL="0" indent="0">
              <a:buNone/>
              <a:defRPr sz="1200" b="0" i="0" cap="all" baseline="0">
                <a:solidFill>
                  <a:srgbClr val="C39A62"/>
                </a:solidFill>
                <a:latin typeface="Indivisible" panose="020B0503000000020004" pitchFamily="34" charset="77"/>
              </a:defRPr>
            </a:lvl1pPr>
            <a:lvl2pPr>
              <a:defRPr b="1"/>
            </a:lvl2pPr>
            <a:lvl3pPr>
              <a:defRPr b="1"/>
            </a:lvl3pPr>
            <a:lvl4pPr>
              <a:defRPr b="1"/>
            </a:lvl4pPr>
            <a:lvl5pPr>
              <a:defRPr b="1"/>
            </a:lvl5pPr>
          </a:lstStyle>
          <a:p>
            <a:r>
              <a:rPr lang="en-US" dirty="0">
                <a:solidFill>
                  <a:srgbClr val="C39A62"/>
                </a:solidFill>
                <a:latin typeface="Indivisible" panose="020B0503000000020004" pitchFamily="34" charset="77"/>
              </a:rPr>
              <a:t>SUBHEAD TEXT GOES HERE</a:t>
            </a:r>
          </a:p>
        </p:txBody>
      </p:sp>
    </p:spTree>
    <p:extLst>
      <p:ext uri="{BB962C8B-B14F-4D97-AF65-F5344CB8AC3E}">
        <p14:creationId xmlns:p14="http://schemas.microsoft.com/office/powerpoint/2010/main" val="3966711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4 Squares">
    <p:spTree>
      <p:nvGrpSpPr>
        <p:cNvPr id="1" name=""/>
        <p:cNvGrpSpPr/>
        <p:nvPr/>
      </p:nvGrpSpPr>
      <p:grpSpPr>
        <a:xfrm>
          <a:off x="0" y="0"/>
          <a:ext cx="0" cy="0"/>
          <a:chOff x="0" y="0"/>
          <a:chExt cx="0" cy="0"/>
        </a:xfrm>
      </p:grpSpPr>
      <p:sp>
        <p:nvSpPr>
          <p:cNvPr id="3" name="Picture Placeholder">
            <a:extLst>
              <a:ext uri="{FF2B5EF4-FFF2-40B4-BE49-F238E27FC236}">
                <a16:creationId xmlns:a16="http://schemas.microsoft.com/office/drawing/2014/main" id="{E5A3B7AD-A3B5-190A-DD74-305452AEE4E9}"/>
              </a:ext>
            </a:extLst>
          </p:cNvPr>
          <p:cNvSpPr>
            <a:spLocks noGrp="1" noRot="1" noMove="1" noResize="1" noEditPoints="1" noAdjustHandles="1" noChangeArrowheads="1" noChangeShapeType="1"/>
          </p:cNvSpPr>
          <p:nvPr>
            <p:ph type="pic" sz="quarter" idx="13" hasCustomPrompt="1"/>
          </p:nvPr>
        </p:nvSpPr>
        <p:spPr>
          <a:xfrm>
            <a:off x="323851" y="3143250"/>
            <a:ext cx="5714998" cy="2743200"/>
          </a:xfrm>
          <a:prstGeom prst="roundRect">
            <a:avLst>
              <a:gd name="adj" fmla="val 2817"/>
            </a:avLst>
          </a:prstGeom>
          <a:effectLst>
            <a:softEdge rad="0"/>
          </a:effectLst>
        </p:spPr>
        <p:txBody>
          <a:bodyPr/>
          <a:lstStyle/>
          <a:p>
            <a:r>
              <a:rPr lang="en-US" dirty="0"/>
              <a:t>Picture Here</a:t>
            </a:r>
          </a:p>
        </p:txBody>
      </p:sp>
      <p:sp>
        <p:nvSpPr>
          <p:cNvPr id="4" name="Picture Placeholder">
            <a:extLst>
              <a:ext uri="{FF2B5EF4-FFF2-40B4-BE49-F238E27FC236}">
                <a16:creationId xmlns:a16="http://schemas.microsoft.com/office/drawing/2014/main" id="{C8EBFDDA-AC0F-8972-9401-5E7DD7BAB2B9}"/>
              </a:ext>
            </a:extLst>
          </p:cNvPr>
          <p:cNvSpPr>
            <a:spLocks noGrp="1" noRot="1" noMove="1" noResize="1" noEditPoints="1" noAdjustHandles="1" noChangeArrowheads="1" noChangeShapeType="1"/>
          </p:cNvSpPr>
          <p:nvPr>
            <p:ph type="pic" sz="quarter" idx="14" hasCustomPrompt="1"/>
          </p:nvPr>
        </p:nvSpPr>
        <p:spPr>
          <a:xfrm>
            <a:off x="6153150" y="285769"/>
            <a:ext cx="5714999" cy="2686031"/>
          </a:xfrm>
          <a:prstGeom prst="roundRect">
            <a:avLst>
              <a:gd name="adj" fmla="val 2817"/>
            </a:avLst>
          </a:prstGeom>
          <a:effectLst>
            <a:softEdge rad="0"/>
          </a:effectLst>
        </p:spPr>
        <p:txBody>
          <a:bodyPr/>
          <a:lstStyle/>
          <a:p>
            <a:r>
              <a:rPr lang="en-US" dirty="0"/>
              <a:t>Picture Here</a:t>
            </a:r>
          </a:p>
        </p:txBody>
      </p:sp>
      <p:sp>
        <p:nvSpPr>
          <p:cNvPr id="6" name="Rounded Rectangle 5">
            <a:extLst>
              <a:ext uri="{FF2B5EF4-FFF2-40B4-BE49-F238E27FC236}">
                <a16:creationId xmlns:a16="http://schemas.microsoft.com/office/drawing/2014/main" id="{6158601B-C9DF-EEAA-9688-883440394CEF}"/>
              </a:ext>
            </a:extLst>
          </p:cNvPr>
          <p:cNvSpPr>
            <a:spLocks noGrp="1" noRot="1" noMove="1" noResize="1" noEditPoints="1" noAdjustHandles="1" noChangeArrowheads="1" noChangeShapeType="1"/>
          </p:cNvSpPr>
          <p:nvPr/>
        </p:nvSpPr>
        <p:spPr>
          <a:xfrm>
            <a:off x="6153151" y="3143251"/>
            <a:ext cx="5714999" cy="2743200"/>
          </a:xfrm>
          <a:prstGeom prst="roundRect">
            <a:avLst>
              <a:gd name="adj" fmla="val 4657"/>
            </a:avLst>
          </a:prstGeom>
          <a:solidFill>
            <a:srgbClr val="00492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dirty="0"/>
          </a:p>
        </p:txBody>
      </p:sp>
      <p:cxnSp>
        <p:nvCxnSpPr>
          <p:cNvPr id="7" name="Line">
            <a:extLst>
              <a:ext uri="{FF2B5EF4-FFF2-40B4-BE49-F238E27FC236}">
                <a16:creationId xmlns:a16="http://schemas.microsoft.com/office/drawing/2014/main" id="{8B3D9D70-E6B2-6F8D-D3A2-BAC22EAB152F}"/>
              </a:ext>
            </a:extLst>
          </p:cNvPr>
          <p:cNvCxnSpPr>
            <a:cxnSpLocks noGrp="1" noRot="1" noMove="1" noResize="1" noEditPoints="1" noAdjustHandles="1" noChangeArrowheads="1" noChangeShapeType="1"/>
          </p:cNvCxnSpPr>
          <p:nvPr/>
        </p:nvCxnSpPr>
        <p:spPr>
          <a:xfrm>
            <a:off x="6368052" y="4379858"/>
            <a:ext cx="5214348" cy="0"/>
          </a:xfrm>
          <a:prstGeom prst="line">
            <a:avLst/>
          </a:prstGeom>
          <a:ln w="3175">
            <a:solidFill>
              <a:schemeClr val="bg1"/>
            </a:solidFill>
          </a:ln>
        </p:spPr>
        <p:style>
          <a:lnRef idx="2">
            <a:schemeClr val="accent1"/>
          </a:lnRef>
          <a:fillRef idx="0">
            <a:schemeClr val="accent1"/>
          </a:fillRef>
          <a:effectRef idx="1">
            <a:schemeClr val="accent1"/>
          </a:effectRef>
          <a:fontRef idx="minor">
            <a:schemeClr val="tx1"/>
          </a:fontRef>
        </p:style>
      </p:cxnSp>
      <p:sp>
        <p:nvSpPr>
          <p:cNvPr id="9" name="Subheader">
            <a:extLst>
              <a:ext uri="{FF2B5EF4-FFF2-40B4-BE49-F238E27FC236}">
                <a16:creationId xmlns:a16="http://schemas.microsoft.com/office/drawing/2014/main" id="{922F2D20-AD48-19C9-369A-DC3AE6665A78}"/>
              </a:ext>
            </a:extLst>
          </p:cNvPr>
          <p:cNvSpPr>
            <a:spLocks noGrp="1" noRot="1" noMove="1" noResize="1" noEditPoints="1" noAdjustHandles="1" noChangeArrowheads="1" noChangeShapeType="1"/>
          </p:cNvSpPr>
          <p:nvPr>
            <p:ph type="body" sz="quarter" idx="15" hasCustomPrompt="1"/>
          </p:nvPr>
        </p:nvSpPr>
        <p:spPr>
          <a:xfrm>
            <a:off x="6267449" y="4494162"/>
            <a:ext cx="5429250" cy="276816"/>
          </a:xfrm>
        </p:spPr>
        <p:txBody>
          <a:bodyPr>
            <a:normAutofit/>
          </a:bodyPr>
          <a:lstStyle>
            <a:lvl1pPr marL="0" indent="0">
              <a:buNone/>
              <a:defRPr sz="1100" b="0" i="0" cap="all" baseline="0">
                <a:solidFill>
                  <a:srgbClr val="C39A62"/>
                </a:solidFill>
                <a:latin typeface="Indivisible" panose="020B0503000000020004" pitchFamily="34" charset="77"/>
              </a:defRPr>
            </a:lvl1pPr>
            <a:lvl2pPr>
              <a:defRPr b="1"/>
            </a:lvl2pPr>
            <a:lvl3pPr>
              <a:defRPr b="1"/>
            </a:lvl3pPr>
            <a:lvl4pPr>
              <a:defRPr b="1"/>
            </a:lvl4pPr>
            <a:lvl5pPr>
              <a:defRPr b="1"/>
            </a:lvl5pPr>
          </a:lstStyle>
          <a:p>
            <a:r>
              <a:rPr lang="en-US" dirty="0">
                <a:solidFill>
                  <a:srgbClr val="C39A62"/>
                </a:solidFill>
                <a:latin typeface="Indivisible" panose="020B0503000000020004" pitchFamily="34" charset="77"/>
              </a:rPr>
              <a:t>SUBHEAD TEXT GOES HERE</a:t>
            </a:r>
          </a:p>
        </p:txBody>
      </p:sp>
      <p:sp>
        <p:nvSpPr>
          <p:cNvPr id="19" name="Body Text">
            <a:extLst>
              <a:ext uri="{FF2B5EF4-FFF2-40B4-BE49-F238E27FC236}">
                <a16:creationId xmlns:a16="http://schemas.microsoft.com/office/drawing/2014/main" id="{673CAF1B-7355-CAD9-818F-B7367E5C37B6}"/>
              </a:ext>
            </a:extLst>
          </p:cNvPr>
          <p:cNvSpPr>
            <a:spLocks noGrp="1" noRot="1" noMove="1" noResize="1" noEditPoints="1" noAdjustHandles="1" noChangeArrowheads="1" noChangeShapeType="1"/>
          </p:cNvSpPr>
          <p:nvPr>
            <p:ph type="body" sz="quarter" idx="16" hasCustomPrompt="1"/>
          </p:nvPr>
        </p:nvSpPr>
        <p:spPr>
          <a:xfrm>
            <a:off x="6272184" y="4722762"/>
            <a:ext cx="5424515" cy="836558"/>
          </a:xfrm>
        </p:spPr>
        <p:txBody>
          <a:bodyPr>
            <a:normAutofit/>
          </a:bodyPr>
          <a:lstStyle>
            <a:lvl1pPr marL="0" indent="0">
              <a:buNone/>
              <a:defRPr sz="1000">
                <a:solidFill>
                  <a:schemeClr val="bg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a:t>
            </a:r>
          </a:p>
          <a:p>
            <a:pPr lvl="0"/>
            <a:endParaRPr lang="en-US" dirty="0"/>
          </a:p>
        </p:txBody>
      </p:sp>
      <p:sp>
        <p:nvSpPr>
          <p:cNvPr id="20" name="Body Text">
            <a:extLst>
              <a:ext uri="{FF2B5EF4-FFF2-40B4-BE49-F238E27FC236}">
                <a16:creationId xmlns:a16="http://schemas.microsoft.com/office/drawing/2014/main" id="{75FB7862-C1CD-2588-6BD1-DFB092EBE4E1}"/>
              </a:ext>
            </a:extLst>
          </p:cNvPr>
          <p:cNvSpPr>
            <a:spLocks noGrp="1" noRot="1" noMove="1" noResize="1" noEditPoints="1" noAdjustHandles="1" noChangeArrowheads="1" noChangeShapeType="1"/>
          </p:cNvSpPr>
          <p:nvPr>
            <p:ph type="body" sz="quarter" idx="17" hasCustomPrompt="1"/>
          </p:nvPr>
        </p:nvSpPr>
        <p:spPr>
          <a:xfrm>
            <a:off x="6267449" y="3428997"/>
            <a:ext cx="5429250" cy="836558"/>
          </a:xfrm>
        </p:spPr>
        <p:txBody>
          <a:bodyPr anchor="b">
            <a:noAutofit/>
          </a:bodyPr>
          <a:lstStyle>
            <a:lvl1pPr marL="0" indent="0">
              <a:buNone/>
              <a:defRPr sz="2800" b="1" i="0">
                <a:solidFill>
                  <a:schemeClr val="bg1"/>
                </a:solidFill>
                <a:latin typeface="IvyJournal" panose="020B0404020101010102" pitchFamily="34" charset="0"/>
                <a:cs typeface="IvyJournal" panose="020B0404020101010102"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Title can go here! It can even be double story!</a:t>
            </a:r>
          </a:p>
        </p:txBody>
      </p:sp>
      <p:sp>
        <p:nvSpPr>
          <p:cNvPr id="21" name="Rounded Rectangle 20">
            <a:extLst>
              <a:ext uri="{FF2B5EF4-FFF2-40B4-BE49-F238E27FC236}">
                <a16:creationId xmlns:a16="http://schemas.microsoft.com/office/drawing/2014/main" id="{E39BE24A-01D6-A2EA-DFD5-602D9466B411}"/>
              </a:ext>
            </a:extLst>
          </p:cNvPr>
          <p:cNvSpPr>
            <a:spLocks noGrp="1" noRot="1" noMove="1" noResize="1" noEditPoints="1" noAdjustHandles="1" noChangeArrowheads="1" noChangeShapeType="1"/>
          </p:cNvSpPr>
          <p:nvPr/>
        </p:nvSpPr>
        <p:spPr>
          <a:xfrm>
            <a:off x="321733" y="285769"/>
            <a:ext cx="5714999" cy="2686031"/>
          </a:xfrm>
          <a:prstGeom prst="roundRect">
            <a:avLst>
              <a:gd name="adj" fmla="val 4657"/>
            </a:avLst>
          </a:prstGeom>
          <a:solidFill>
            <a:srgbClr val="00492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dirty="0"/>
          </a:p>
        </p:txBody>
      </p:sp>
      <p:cxnSp>
        <p:nvCxnSpPr>
          <p:cNvPr id="22" name="Line">
            <a:extLst>
              <a:ext uri="{FF2B5EF4-FFF2-40B4-BE49-F238E27FC236}">
                <a16:creationId xmlns:a16="http://schemas.microsoft.com/office/drawing/2014/main" id="{D51D0BEE-3232-02C9-75F8-2472720F808A}"/>
              </a:ext>
            </a:extLst>
          </p:cNvPr>
          <p:cNvCxnSpPr>
            <a:cxnSpLocks noGrp="1" noRot="1" noMove="1" noResize="1" noEditPoints="1" noAdjustHandles="1" noChangeArrowheads="1" noChangeShapeType="1"/>
          </p:cNvCxnSpPr>
          <p:nvPr/>
        </p:nvCxnSpPr>
        <p:spPr>
          <a:xfrm>
            <a:off x="536634" y="1522376"/>
            <a:ext cx="5214348" cy="0"/>
          </a:xfrm>
          <a:prstGeom prst="line">
            <a:avLst/>
          </a:prstGeom>
          <a:ln w="3175">
            <a:solidFill>
              <a:schemeClr val="bg1"/>
            </a:solidFill>
          </a:ln>
        </p:spPr>
        <p:style>
          <a:lnRef idx="2">
            <a:schemeClr val="accent1"/>
          </a:lnRef>
          <a:fillRef idx="0">
            <a:schemeClr val="accent1"/>
          </a:fillRef>
          <a:effectRef idx="1">
            <a:schemeClr val="accent1"/>
          </a:effectRef>
          <a:fontRef idx="minor">
            <a:schemeClr val="tx1"/>
          </a:fontRef>
        </p:style>
      </p:cxnSp>
      <p:sp>
        <p:nvSpPr>
          <p:cNvPr id="23" name="Subheader">
            <a:extLst>
              <a:ext uri="{FF2B5EF4-FFF2-40B4-BE49-F238E27FC236}">
                <a16:creationId xmlns:a16="http://schemas.microsoft.com/office/drawing/2014/main" id="{ADE5BF2F-34D9-117A-C3CB-FEFB5577F6CE}"/>
              </a:ext>
            </a:extLst>
          </p:cNvPr>
          <p:cNvSpPr>
            <a:spLocks noGrp="1" noRot="1" noMove="1" noResize="1" noEditPoints="1" noAdjustHandles="1" noChangeArrowheads="1" noChangeShapeType="1"/>
          </p:cNvSpPr>
          <p:nvPr>
            <p:ph type="body" sz="quarter" idx="18" hasCustomPrompt="1"/>
          </p:nvPr>
        </p:nvSpPr>
        <p:spPr>
          <a:xfrm>
            <a:off x="436031" y="1636680"/>
            <a:ext cx="5429250" cy="276816"/>
          </a:xfrm>
        </p:spPr>
        <p:txBody>
          <a:bodyPr>
            <a:normAutofit/>
          </a:bodyPr>
          <a:lstStyle>
            <a:lvl1pPr marL="0" indent="0">
              <a:buNone/>
              <a:defRPr sz="1100" b="0" i="0" cap="all" baseline="0">
                <a:solidFill>
                  <a:srgbClr val="C39A62"/>
                </a:solidFill>
                <a:latin typeface="Indivisible" panose="020B0503000000020004" pitchFamily="34" charset="77"/>
              </a:defRPr>
            </a:lvl1pPr>
            <a:lvl2pPr>
              <a:defRPr b="1"/>
            </a:lvl2pPr>
            <a:lvl3pPr>
              <a:defRPr b="1"/>
            </a:lvl3pPr>
            <a:lvl4pPr>
              <a:defRPr b="1"/>
            </a:lvl4pPr>
            <a:lvl5pPr>
              <a:defRPr b="1"/>
            </a:lvl5pPr>
          </a:lstStyle>
          <a:p>
            <a:r>
              <a:rPr lang="en-US" dirty="0">
                <a:solidFill>
                  <a:srgbClr val="C39A62"/>
                </a:solidFill>
                <a:latin typeface="Indivisible" panose="020B0503000000020004" pitchFamily="34" charset="77"/>
              </a:rPr>
              <a:t>SUBHEAD TEXT GOES HERE</a:t>
            </a:r>
          </a:p>
        </p:txBody>
      </p:sp>
      <p:sp>
        <p:nvSpPr>
          <p:cNvPr id="24" name="Body Text">
            <a:extLst>
              <a:ext uri="{FF2B5EF4-FFF2-40B4-BE49-F238E27FC236}">
                <a16:creationId xmlns:a16="http://schemas.microsoft.com/office/drawing/2014/main" id="{1A329829-364A-230F-C158-3B7A30027DD1}"/>
              </a:ext>
            </a:extLst>
          </p:cNvPr>
          <p:cNvSpPr>
            <a:spLocks noGrp="1" noRot="1" noMove="1" noResize="1" noEditPoints="1" noAdjustHandles="1" noChangeArrowheads="1" noChangeShapeType="1"/>
          </p:cNvSpPr>
          <p:nvPr>
            <p:ph type="body" sz="quarter" idx="19" hasCustomPrompt="1"/>
          </p:nvPr>
        </p:nvSpPr>
        <p:spPr>
          <a:xfrm>
            <a:off x="440766" y="1865280"/>
            <a:ext cx="5424515" cy="836558"/>
          </a:xfrm>
        </p:spPr>
        <p:txBody>
          <a:bodyPr>
            <a:normAutofit/>
          </a:bodyPr>
          <a:lstStyle>
            <a:lvl1pPr marL="0" indent="0">
              <a:buNone/>
              <a:defRPr sz="1000">
                <a:solidFill>
                  <a:schemeClr val="bg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a:t>
            </a:r>
          </a:p>
          <a:p>
            <a:pPr lvl="0"/>
            <a:endParaRPr lang="en-US" dirty="0"/>
          </a:p>
        </p:txBody>
      </p:sp>
      <p:sp>
        <p:nvSpPr>
          <p:cNvPr id="25" name="Body Text">
            <a:extLst>
              <a:ext uri="{FF2B5EF4-FFF2-40B4-BE49-F238E27FC236}">
                <a16:creationId xmlns:a16="http://schemas.microsoft.com/office/drawing/2014/main" id="{D33EBD5E-079C-C311-1600-5E25217811B3}"/>
              </a:ext>
            </a:extLst>
          </p:cNvPr>
          <p:cNvSpPr>
            <a:spLocks noGrp="1" noRot="1" noMove="1" noResize="1" noEditPoints="1" noAdjustHandles="1" noChangeArrowheads="1" noChangeShapeType="1"/>
          </p:cNvSpPr>
          <p:nvPr>
            <p:ph type="body" sz="quarter" idx="20" hasCustomPrompt="1"/>
          </p:nvPr>
        </p:nvSpPr>
        <p:spPr>
          <a:xfrm>
            <a:off x="436031" y="571515"/>
            <a:ext cx="5429250" cy="836558"/>
          </a:xfrm>
        </p:spPr>
        <p:txBody>
          <a:bodyPr anchor="b">
            <a:noAutofit/>
          </a:bodyPr>
          <a:lstStyle>
            <a:lvl1pPr marL="0" indent="0">
              <a:buNone/>
              <a:defRPr sz="2800" b="1" i="0">
                <a:solidFill>
                  <a:schemeClr val="bg1"/>
                </a:solidFill>
                <a:latin typeface="IvyJournal" panose="020B0404020101010102" pitchFamily="34" charset="0"/>
                <a:cs typeface="IvyJournal" panose="020B0404020101010102"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Title can go here! It can even be double story!</a:t>
            </a:r>
          </a:p>
        </p:txBody>
      </p:sp>
    </p:spTree>
    <p:extLst>
      <p:ext uri="{BB962C8B-B14F-4D97-AF65-F5344CB8AC3E}">
        <p14:creationId xmlns:p14="http://schemas.microsoft.com/office/powerpoint/2010/main" val="24447626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End Slide">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id="{AC5CCC01-1ED9-6242-D9F2-B6888CBE9874}"/>
              </a:ext>
            </a:extLst>
          </p:cNvPr>
          <p:cNvSpPr>
            <a:spLocks noGrp="1" noRot="1" noMove="1" noResize="1" noEditPoints="1" noAdjustHandles="1" noChangeArrowheads="1" noChangeShapeType="1"/>
          </p:cNvSpPr>
          <p:nvPr/>
        </p:nvSpPr>
        <p:spPr>
          <a:xfrm>
            <a:off x="8839200" y="285750"/>
            <a:ext cx="3028950" cy="5600681"/>
          </a:xfrm>
          <a:prstGeom prst="roundRect">
            <a:avLst>
              <a:gd name="adj" fmla="val 4657"/>
            </a:avLst>
          </a:prstGeom>
          <a:solidFill>
            <a:srgbClr val="00492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00" dirty="0"/>
          </a:p>
        </p:txBody>
      </p:sp>
      <p:sp>
        <p:nvSpPr>
          <p:cNvPr id="3" name="Picture Placeholder">
            <a:extLst>
              <a:ext uri="{FF2B5EF4-FFF2-40B4-BE49-F238E27FC236}">
                <a16:creationId xmlns:a16="http://schemas.microsoft.com/office/drawing/2014/main" id="{AAF57FC3-42B1-C468-421D-A196B54CF0F8}"/>
              </a:ext>
            </a:extLst>
          </p:cNvPr>
          <p:cNvSpPr>
            <a:spLocks noGrp="1" noRot="1" noMove="1" noResize="1" noEditPoints="1" noAdjustHandles="1" noChangeArrowheads="1" noChangeShapeType="1"/>
          </p:cNvSpPr>
          <p:nvPr>
            <p:ph type="pic" sz="quarter" idx="13" hasCustomPrompt="1"/>
          </p:nvPr>
        </p:nvSpPr>
        <p:spPr>
          <a:xfrm>
            <a:off x="323851" y="285750"/>
            <a:ext cx="8407710" cy="5600681"/>
          </a:xfrm>
          <a:prstGeom prst="roundRect">
            <a:avLst>
              <a:gd name="adj" fmla="val 2817"/>
            </a:avLst>
          </a:prstGeom>
          <a:effectLst>
            <a:softEdge rad="0"/>
          </a:effectLst>
        </p:spPr>
        <p:txBody>
          <a:bodyPr/>
          <a:lstStyle/>
          <a:p>
            <a:r>
              <a:rPr lang="en-US" dirty="0"/>
              <a:t>Picture Here</a:t>
            </a:r>
          </a:p>
        </p:txBody>
      </p:sp>
      <p:sp>
        <p:nvSpPr>
          <p:cNvPr id="7" name="Subtitle">
            <a:extLst>
              <a:ext uri="{FF2B5EF4-FFF2-40B4-BE49-F238E27FC236}">
                <a16:creationId xmlns:a16="http://schemas.microsoft.com/office/drawing/2014/main" id="{98D78127-B70A-BB8C-3DF5-D6373CC0C1E3}"/>
              </a:ext>
            </a:extLst>
          </p:cNvPr>
          <p:cNvSpPr>
            <a:spLocks noGrp="1" noRot="1" noMove="1" noResize="1" noEditPoints="1" noAdjustHandles="1" noChangeArrowheads="1" noChangeShapeType="1"/>
          </p:cNvSpPr>
          <p:nvPr>
            <p:ph type="subTitle" idx="1" hasCustomPrompt="1"/>
          </p:nvPr>
        </p:nvSpPr>
        <p:spPr>
          <a:xfrm>
            <a:off x="9024351" y="5029203"/>
            <a:ext cx="2700925" cy="685797"/>
          </a:xfrm>
          <a:prstGeom prst="rect">
            <a:avLst/>
          </a:prstGeom>
        </p:spPr>
        <p:txBody>
          <a:bodyPr wrap="square" anchor="t" anchorCtr="0">
            <a:normAutofit/>
          </a:bodyPr>
          <a:lstStyle>
            <a:lvl1pPr marL="0" indent="0" algn="l">
              <a:buNone/>
              <a:defRPr sz="1000" b="0" i="0">
                <a:solidFill>
                  <a:schemeClr val="bg1"/>
                </a:solidFill>
                <a:latin typeface="IvyJournal" panose="020B0404020101010102" pitchFamily="34" charset="0"/>
                <a:cs typeface="IvyJournal" panose="020B0404020101010102"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a:t>
            </a:r>
          </a:p>
        </p:txBody>
      </p:sp>
      <p:sp>
        <p:nvSpPr>
          <p:cNvPr id="6" name="Title">
            <a:extLst>
              <a:ext uri="{FF2B5EF4-FFF2-40B4-BE49-F238E27FC236}">
                <a16:creationId xmlns:a16="http://schemas.microsoft.com/office/drawing/2014/main" id="{CD92A62A-FF9D-DAD0-B423-FF7C343432E1}"/>
              </a:ext>
            </a:extLst>
          </p:cNvPr>
          <p:cNvSpPr>
            <a:spLocks noGrp="1" noRot="1" noMove="1" noResize="1" noEditPoints="1" noAdjustHandles="1" noChangeArrowheads="1" noChangeShapeType="1"/>
          </p:cNvSpPr>
          <p:nvPr>
            <p:ph type="ctrTitle" hasCustomPrompt="1"/>
          </p:nvPr>
        </p:nvSpPr>
        <p:spPr>
          <a:xfrm>
            <a:off x="8995775" y="2457450"/>
            <a:ext cx="2758075" cy="2555986"/>
          </a:xfrm>
        </p:spPr>
        <p:txBody>
          <a:bodyPr anchor="b">
            <a:normAutofit/>
          </a:bodyPr>
          <a:lstStyle>
            <a:lvl1pPr algn="l">
              <a:defRPr sz="2800" b="1" i="0">
                <a:solidFill>
                  <a:schemeClr val="bg1"/>
                </a:solidFill>
                <a:latin typeface="IvyJournal" panose="020B0404020101010102" pitchFamily="34" charset="0"/>
                <a:cs typeface="IvyJournal" panose="020B0404020101010102" pitchFamily="34" charset="0"/>
              </a:defRPr>
            </a:lvl1pPr>
          </a:lstStyle>
          <a:p>
            <a:r>
              <a:rPr lang="en-US" dirty="0"/>
              <a:t>Title Text goes here</a:t>
            </a:r>
          </a:p>
        </p:txBody>
      </p:sp>
    </p:spTree>
    <p:extLst>
      <p:ext uri="{BB962C8B-B14F-4D97-AF65-F5344CB8AC3E}">
        <p14:creationId xmlns:p14="http://schemas.microsoft.com/office/powerpoint/2010/main" val="34647477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AE87786-64F7-365C-E513-BB04E54601EA}"/>
              </a:ext>
            </a:extLst>
          </p:cNvPr>
          <p:cNvSpPr>
            <a:spLocks noGrp="1"/>
          </p:cNvSpPr>
          <p:nvPr>
            <p:ph type="title"/>
          </p:nvPr>
        </p:nvSpPr>
        <p:spPr>
          <a:xfrm>
            <a:off x="323850" y="285751"/>
            <a:ext cx="11544300" cy="1404938"/>
          </a:xfrm>
          <a:prstGeom prst="rect">
            <a:avLst/>
          </a:prstGeom>
        </p:spPr>
        <p:txBody>
          <a:bodyPr vert="horz" lIns="91440" tIns="45720" rIns="91440" bIns="45720" rtlCol="0" anchor="ctr">
            <a:normAutofit/>
          </a:bodyPr>
          <a:lstStyle/>
          <a:p>
            <a:r>
              <a:rPr lang="en-US" dirty="0"/>
              <a:t>Blank slide for customization</a:t>
            </a:r>
          </a:p>
        </p:txBody>
      </p:sp>
      <p:sp>
        <p:nvSpPr>
          <p:cNvPr id="3" name="Text Placeholder 2">
            <a:extLst>
              <a:ext uri="{FF2B5EF4-FFF2-40B4-BE49-F238E27FC236}">
                <a16:creationId xmlns:a16="http://schemas.microsoft.com/office/drawing/2014/main" id="{4865FC0C-CD27-5068-7D27-533B232AF283}"/>
              </a:ext>
            </a:extLst>
          </p:cNvPr>
          <p:cNvSpPr>
            <a:spLocks noGrp="1"/>
          </p:cNvSpPr>
          <p:nvPr>
            <p:ph type="body" idx="1"/>
          </p:nvPr>
        </p:nvSpPr>
        <p:spPr>
          <a:xfrm>
            <a:off x="323850" y="1825625"/>
            <a:ext cx="11544300" cy="4060825"/>
          </a:xfrm>
          <a:prstGeom prst="rect">
            <a:avLst/>
          </a:prstGeom>
        </p:spPr>
        <p:txBody>
          <a:bodyPr vert="horz" lIns="91440" tIns="45720" rIns="91440" bIns="45720" rtlCol="0">
            <a:normAutofit/>
          </a:bodyPr>
          <a:lstStyle/>
          <a:p>
            <a:pPr lvl="0"/>
            <a:r>
              <a:rPr lang="en-US" dirty="0"/>
              <a:t>Click to add text (</a:t>
            </a:r>
            <a:r>
              <a:rPr lang="en-US" dirty="0" err="1"/>
              <a:t>Ivyjournal</a:t>
            </a:r>
            <a:r>
              <a:rPr lang="en-US" dirty="0"/>
              <a:t> for Titles and body text, Indivisible for </a:t>
            </a:r>
            <a:r>
              <a:rPr lang="en-US" dirty="0" err="1"/>
              <a:t>subheaders</a:t>
            </a:r>
            <a:r>
              <a:rPr lang="en-US" dirty="0"/>
              <a:t>)</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8" name="Footer">
            <a:extLst>
              <a:ext uri="{FF2B5EF4-FFF2-40B4-BE49-F238E27FC236}">
                <a16:creationId xmlns:a16="http://schemas.microsoft.com/office/drawing/2014/main" id="{43B5569F-2C06-E9B3-9AEB-94D20052CA6D}"/>
              </a:ext>
            </a:extLst>
          </p:cNvPr>
          <p:cNvGrpSpPr>
            <a:grpSpLocks/>
          </p:cNvGrpSpPr>
          <p:nvPr/>
        </p:nvGrpSpPr>
        <p:grpSpPr>
          <a:xfrm>
            <a:off x="0" y="6199095"/>
            <a:ext cx="12192000" cy="658905"/>
            <a:chOff x="0" y="6199095"/>
            <a:chExt cx="12192000" cy="658905"/>
          </a:xfrm>
        </p:grpSpPr>
        <p:sp>
          <p:nvSpPr>
            <p:cNvPr id="9" name="Footer Bar">
              <a:extLst>
                <a:ext uri="{FF2B5EF4-FFF2-40B4-BE49-F238E27FC236}">
                  <a16:creationId xmlns:a16="http://schemas.microsoft.com/office/drawing/2014/main" id="{DE1FA49B-CE04-BB9D-8309-294F2C16FF5D}"/>
                </a:ext>
              </a:extLst>
            </p:cNvPr>
            <p:cNvSpPr>
              <a:spLocks/>
            </p:cNvSpPr>
            <p:nvPr/>
          </p:nvSpPr>
          <p:spPr>
            <a:xfrm>
              <a:off x="0" y="6199095"/>
              <a:ext cx="12192000" cy="658905"/>
            </a:xfrm>
            <a:prstGeom prst="rect">
              <a:avLst/>
            </a:prstGeom>
            <a:solidFill>
              <a:srgbClr val="00492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Website">
              <a:extLst>
                <a:ext uri="{FF2B5EF4-FFF2-40B4-BE49-F238E27FC236}">
                  <a16:creationId xmlns:a16="http://schemas.microsoft.com/office/drawing/2014/main" id="{6F3FEE7E-9E9A-CF86-B175-7CECCBCF27D9}"/>
                </a:ext>
              </a:extLst>
            </p:cNvPr>
            <p:cNvSpPr txBox="1">
              <a:spLocks/>
            </p:cNvSpPr>
            <p:nvPr/>
          </p:nvSpPr>
          <p:spPr>
            <a:xfrm>
              <a:off x="8439150" y="6394908"/>
              <a:ext cx="1614545" cy="261610"/>
            </a:xfrm>
            <a:prstGeom prst="rect">
              <a:avLst/>
            </a:prstGeom>
            <a:noFill/>
          </p:spPr>
          <p:txBody>
            <a:bodyPr wrap="none" rtlCol="0" anchor="ctr">
              <a:spAutoFit/>
            </a:bodyPr>
            <a:lstStyle/>
            <a:p>
              <a:pPr algn="r"/>
              <a:r>
                <a:rPr lang="en-US" sz="1100" b="1" i="0" dirty="0" err="1">
                  <a:solidFill>
                    <a:schemeClr val="bg1"/>
                  </a:solidFill>
                  <a:latin typeface="Indivisible SemiBold" panose="020B0503000000020004" pitchFamily="34" charset="77"/>
                </a:rPr>
                <a:t>www.DistrictGov.org</a:t>
              </a:r>
              <a:endParaRPr lang="en-US" sz="1100" b="1" i="0" dirty="0">
                <a:solidFill>
                  <a:schemeClr val="bg1"/>
                </a:solidFill>
                <a:latin typeface="Indivisible SemiBold" panose="020B0503000000020004" pitchFamily="34" charset="77"/>
              </a:endParaRPr>
            </a:p>
          </p:txBody>
        </p:sp>
        <p:sp>
          <p:nvSpPr>
            <p:cNvPr id="11" name="Pillars">
              <a:extLst>
                <a:ext uri="{FF2B5EF4-FFF2-40B4-BE49-F238E27FC236}">
                  <a16:creationId xmlns:a16="http://schemas.microsoft.com/office/drawing/2014/main" id="{E3A08334-CAA8-2F08-99CF-30C442BA584E}"/>
                </a:ext>
              </a:extLst>
            </p:cNvPr>
            <p:cNvSpPr txBox="1">
              <a:spLocks/>
            </p:cNvSpPr>
            <p:nvPr/>
          </p:nvSpPr>
          <p:spPr>
            <a:xfrm>
              <a:off x="3181350" y="6396190"/>
              <a:ext cx="4572000" cy="261610"/>
            </a:xfrm>
            <a:prstGeom prst="rect">
              <a:avLst/>
            </a:prstGeom>
            <a:noFill/>
          </p:spPr>
          <p:txBody>
            <a:bodyPr wrap="square" rtlCol="0" anchor="ctr">
              <a:spAutoFit/>
            </a:bodyPr>
            <a:lstStyle/>
            <a:p>
              <a:pPr algn="l"/>
              <a:r>
                <a:rPr lang="en-US" sz="1100" b="1" i="1" dirty="0">
                  <a:solidFill>
                    <a:schemeClr val="bg1"/>
                  </a:solidFill>
                  <a:effectLst/>
                  <a:latin typeface="Indivisible SemiBold" panose="020B0503000000020004" pitchFamily="34" charset="77"/>
                </a:rPr>
                <a:t>Hospitality</a:t>
              </a:r>
              <a:r>
                <a:rPr lang="en-US" sz="1100" b="1" i="0" dirty="0">
                  <a:solidFill>
                    <a:schemeClr val="bg1"/>
                  </a:solidFill>
                  <a:effectLst/>
                  <a:latin typeface="Indivisible SemiBold" panose="020B0503000000020004" pitchFamily="34" charset="77"/>
                </a:rPr>
                <a:t>  |  </a:t>
              </a:r>
              <a:r>
                <a:rPr lang="en-US" sz="1100" b="1" i="1" dirty="0">
                  <a:solidFill>
                    <a:schemeClr val="bg1"/>
                  </a:solidFill>
                  <a:effectLst/>
                  <a:latin typeface="Indivisible SemiBold" panose="020B0503000000020004" pitchFamily="34" charset="77"/>
                </a:rPr>
                <a:t>Stewardship</a:t>
              </a:r>
              <a:r>
                <a:rPr lang="en-US" sz="1100" b="1" i="0" dirty="0">
                  <a:solidFill>
                    <a:schemeClr val="bg1"/>
                  </a:solidFill>
                  <a:effectLst/>
                  <a:latin typeface="Indivisible SemiBold" panose="020B0503000000020004" pitchFamily="34" charset="77"/>
                </a:rPr>
                <a:t>  |  </a:t>
              </a:r>
              <a:r>
                <a:rPr lang="en-US" sz="1100" b="1" i="1" dirty="0">
                  <a:solidFill>
                    <a:schemeClr val="bg1"/>
                  </a:solidFill>
                  <a:effectLst/>
                  <a:latin typeface="Indivisible SemiBold" panose="020B0503000000020004" pitchFamily="34" charset="77"/>
                </a:rPr>
                <a:t>Innovation &amp; Creativity  </a:t>
              </a:r>
              <a:r>
                <a:rPr lang="en-US" sz="1100" b="1" i="0" dirty="0">
                  <a:solidFill>
                    <a:schemeClr val="bg1"/>
                  </a:solidFill>
                  <a:effectLst/>
                  <a:latin typeface="Indivisible SemiBold" panose="020B0503000000020004" pitchFamily="34" charset="77"/>
                </a:rPr>
                <a:t>|  </a:t>
              </a:r>
              <a:r>
                <a:rPr lang="en-US" sz="1100" b="1" i="1" dirty="0">
                  <a:solidFill>
                    <a:schemeClr val="bg1"/>
                  </a:solidFill>
                  <a:effectLst/>
                  <a:latin typeface="Indivisible SemiBold" panose="020B0503000000020004" pitchFamily="34" charset="77"/>
                </a:rPr>
                <a:t>Hard Work</a:t>
              </a:r>
            </a:p>
          </p:txBody>
        </p:sp>
        <p:pic>
          <p:nvPicPr>
            <p:cNvPr id="12" name="Logo">
              <a:extLst>
                <a:ext uri="{FF2B5EF4-FFF2-40B4-BE49-F238E27FC236}">
                  <a16:creationId xmlns:a16="http://schemas.microsoft.com/office/drawing/2014/main" id="{4EB98EAC-DA8B-F0C5-C622-1F93B5BAB87F}"/>
                </a:ext>
              </a:extLst>
            </p:cNvPr>
            <p:cNvPicPr>
              <a:picLocks noChangeAspect="1"/>
            </p:cNvPicPr>
            <p:nvPr/>
          </p:nvPicPr>
          <p:blipFill>
            <a:blip r:embed="rId13"/>
            <a:stretch>
              <a:fillRect/>
            </a:stretch>
          </p:blipFill>
          <p:spPr>
            <a:xfrm>
              <a:off x="625475" y="6311514"/>
              <a:ext cx="1754006" cy="428398"/>
            </a:xfrm>
            <a:prstGeom prst="rect">
              <a:avLst/>
            </a:prstGeom>
          </p:spPr>
        </p:pic>
      </p:grpSp>
      <p:sp>
        <p:nvSpPr>
          <p:cNvPr id="7" name="Website">
            <a:extLst>
              <a:ext uri="{FF2B5EF4-FFF2-40B4-BE49-F238E27FC236}">
                <a16:creationId xmlns:a16="http://schemas.microsoft.com/office/drawing/2014/main" id="{06B9BB01-CE17-71DA-0844-E8312AE019DB}"/>
              </a:ext>
            </a:extLst>
          </p:cNvPr>
          <p:cNvSpPr txBox="1">
            <a:spLocks/>
          </p:cNvSpPr>
          <p:nvPr/>
        </p:nvSpPr>
        <p:spPr>
          <a:xfrm>
            <a:off x="9933394" y="6396216"/>
            <a:ext cx="1754006" cy="261610"/>
          </a:xfrm>
          <a:prstGeom prst="rect">
            <a:avLst/>
          </a:prstGeom>
          <a:noFill/>
        </p:spPr>
        <p:txBody>
          <a:bodyPr wrap="square" rtlCol="0" anchor="ctr">
            <a:spAutoFit/>
          </a:bodyPr>
          <a:lstStyle/>
          <a:p>
            <a:pPr algn="r"/>
            <a:fld id="{7D12252D-7232-8749-8F32-879D1BDBA417}" type="datetime1">
              <a:rPr lang="en-US" sz="1100" b="1" i="1" smtClean="0">
                <a:solidFill>
                  <a:schemeClr val="bg1"/>
                </a:solidFill>
                <a:latin typeface="Indivisible SemiBold" panose="020B0503000000020004" pitchFamily="34" charset="77"/>
              </a:rPr>
              <a:t>2/12/2026</a:t>
            </a:fld>
            <a:r>
              <a:rPr lang="en-US" sz="1100" b="1" i="1" dirty="0">
                <a:solidFill>
                  <a:schemeClr val="bg1"/>
                </a:solidFill>
                <a:latin typeface="Indivisible SemiBold" panose="020B0503000000020004" pitchFamily="34" charset="77"/>
              </a:rPr>
              <a:t>  </a:t>
            </a:r>
            <a:r>
              <a:rPr lang="en-US" sz="1100" b="1" i="0" dirty="0">
                <a:solidFill>
                  <a:schemeClr val="bg1"/>
                </a:solidFill>
                <a:latin typeface="Indivisible SemiBold" panose="020B0503000000020004" pitchFamily="34" charset="77"/>
              </a:rPr>
              <a:t>|</a:t>
            </a:r>
            <a:r>
              <a:rPr lang="en-US" sz="1100" b="1" i="1" dirty="0">
                <a:solidFill>
                  <a:schemeClr val="bg1"/>
                </a:solidFill>
                <a:latin typeface="Indivisible SemiBold" panose="020B0503000000020004" pitchFamily="34" charset="77"/>
              </a:rPr>
              <a:t>  </a:t>
            </a:r>
            <a:fld id="{4AF4F81F-2B88-9940-BEDE-4171BB785622}" type="slidenum">
              <a:rPr lang="en-US" sz="1100" b="1" i="1" smtClean="0">
                <a:solidFill>
                  <a:schemeClr val="bg1"/>
                </a:solidFill>
                <a:latin typeface="Indivisible SemiBold" panose="020B0503000000020004" pitchFamily="34" charset="77"/>
              </a:rPr>
              <a:t>‹#›</a:t>
            </a:fld>
            <a:endParaRPr lang="en-US" sz="1100" b="1" i="1" dirty="0">
              <a:solidFill>
                <a:schemeClr val="bg1"/>
              </a:solidFill>
              <a:latin typeface="Indivisible SemiBold" panose="020B0503000000020004" pitchFamily="34" charset="77"/>
            </a:endParaRPr>
          </a:p>
        </p:txBody>
      </p:sp>
    </p:spTree>
    <p:extLst>
      <p:ext uri="{BB962C8B-B14F-4D97-AF65-F5344CB8AC3E}">
        <p14:creationId xmlns:p14="http://schemas.microsoft.com/office/powerpoint/2010/main" val="2481227354"/>
      </p:ext>
    </p:extLst>
  </p:cSld>
  <p:clrMap bg1="lt1" tx1="dk1" bg2="lt2" tx2="dk2" accent1="accent1" accent2="accent2" accent3="accent3" accent4="accent4" accent5="accent5" accent6="accent6" hlink="hlink" folHlink="folHlink"/>
  <p:sldLayoutIdLst>
    <p:sldLayoutId id="2147483649" r:id="rId1"/>
    <p:sldLayoutId id="2147483652" r:id="rId2"/>
    <p:sldLayoutId id="2147483657" r:id="rId3"/>
    <p:sldLayoutId id="2147483658" r:id="rId4"/>
    <p:sldLayoutId id="2147483653" r:id="rId5"/>
    <p:sldLayoutId id="2147483654" r:id="rId6"/>
    <p:sldLayoutId id="2147483655" r:id="rId7"/>
    <p:sldLayoutId id="2147483656" r:id="rId8"/>
    <p:sldLayoutId id="2147483651" r:id="rId9"/>
    <p:sldLayoutId id="2147483659" r:id="rId10"/>
    <p:sldLayoutId id="2147483650" r:id="rId11"/>
  </p:sldLayoutIdLst>
  <p:hf hdr="0" ftr="0"/>
  <p:txStyles>
    <p:titleStyle>
      <a:lvl1pPr algn="l" defTabSz="914400" rtl="0" eaLnBrk="1" latinLnBrk="0" hangingPunct="1">
        <a:lnSpc>
          <a:spcPct val="90000"/>
        </a:lnSpc>
        <a:spcBef>
          <a:spcPct val="0"/>
        </a:spcBef>
        <a:buNone/>
        <a:defRPr sz="4000" b="1" i="0" kern="1200">
          <a:solidFill>
            <a:srgbClr val="00492C"/>
          </a:solidFill>
          <a:latin typeface="IvyJournal" panose="020B0404020101010102" pitchFamily="34" charset="0"/>
          <a:ea typeface="+mj-ea"/>
          <a:cs typeface="IvyJournal" panose="020B0404020101010102"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IvyJournal" panose="020B0404020101010102" pitchFamily="34" charset="0"/>
          <a:ea typeface="+mn-ea"/>
          <a:cs typeface="IvyJournal" panose="020B0404020101010102"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IvyJournal" panose="020B0404020101010102" pitchFamily="34" charset="0"/>
          <a:ea typeface="+mn-ea"/>
          <a:cs typeface="IvyJournal" panose="020B0404020101010102"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IvyJournal" panose="020B0404020101010102" pitchFamily="34" charset="0"/>
          <a:ea typeface="+mn-ea"/>
          <a:cs typeface="IvyJournal" panose="020B0404020101010102"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IvyJournal" panose="020B0404020101010102" pitchFamily="34" charset="0"/>
          <a:ea typeface="+mn-ea"/>
          <a:cs typeface="IvyJournal" panose="020B0404020101010102"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IvyJournal" panose="020B0404020101010102" pitchFamily="34" charset="0"/>
          <a:ea typeface="+mn-ea"/>
          <a:cs typeface="IvyJournal" panose="020B0404020101010102"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7476">
          <p15:clr>
            <a:srgbClr val="F26B43"/>
          </p15:clr>
        </p15:guide>
        <p15:guide id="2" pos="204">
          <p15:clr>
            <a:srgbClr val="F26B43"/>
          </p15:clr>
        </p15:guide>
        <p15:guide id="3" orient="horz" pos="180">
          <p15:clr>
            <a:srgbClr val="F26B43"/>
          </p15:clr>
        </p15:guide>
        <p15:guide id="4" orient="horz" pos="3708">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E136D887-6039-18CA-0691-756C1DB7C266}"/>
              </a:ext>
            </a:extLst>
          </p:cNvPr>
          <p:cNvSpPr>
            <a:spLocks noGrp="1"/>
          </p:cNvSpPr>
          <p:nvPr>
            <p:ph type="subTitle" idx="1"/>
          </p:nvPr>
        </p:nvSpPr>
        <p:spPr/>
        <p:txBody>
          <a:bodyPr>
            <a:normAutofit fontScale="92500" lnSpcReduction="10000"/>
          </a:bodyPr>
          <a:lstStyle/>
          <a:p>
            <a:pPr algn="ctr"/>
            <a:r>
              <a:rPr lang="en-US" dirty="0"/>
              <a:t>The Villages Public Safety Department is committed to the safety of our community through the delivery of emergency services, fire prevention,  and education. We will safeguard life, property and the environment. </a:t>
            </a:r>
          </a:p>
          <a:p>
            <a:pPr algn="ctr"/>
            <a:endParaRPr lang="en-US" dirty="0"/>
          </a:p>
        </p:txBody>
      </p:sp>
      <p:sp>
        <p:nvSpPr>
          <p:cNvPr id="4" name="Text Placeholder 3">
            <a:extLst>
              <a:ext uri="{FF2B5EF4-FFF2-40B4-BE49-F238E27FC236}">
                <a16:creationId xmlns:a16="http://schemas.microsoft.com/office/drawing/2014/main" id="{0FC6BA44-7AEC-80B1-BA90-CE48F2884DBD}"/>
              </a:ext>
            </a:extLst>
          </p:cNvPr>
          <p:cNvSpPr>
            <a:spLocks noGrp="1"/>
          </p:cNvSpPr>
          <p:nvPr>
            <p:ph type="body" sz="quarter" idx="14"/>
          </p:nvPr>
        </p:nvSpPr>
        <p:spPr/>
        <p:txBody>
          <a:bodyPr/>
          <a:lstStyle/>
          <a:p>
            <a:pPr algn="ctr"/>
            <a:r>
              <a:rPr lang="en-US" dirty="0"/>
              <a:t>In case of emergency dial 9-1-1</a:t>
            </a:r>
          </a:p>
          <a:p>
            <a:pPr algn="ctr"/>
            <a:endParaRPr lang="en-US" dirty="0"/>
          </a:p>
        </p:txBody>
      </p:sp>
      <p:sp>
        <p:nvSpPr>
          <p:cNvPr id="5" name="Title 4">
            <a:extLst>
              <a:ext uri="{FF2B5EF4-FFF2-40B4-BE49-F238E27FC236}">
                <a16:creationId xmlns:a16="http://schemas.microsoft.com/office/drawing/2014/main" id="{EF4F524B-30F2-84A1-7B1D-7C85EA07230D}"/>
              </a:ext>
            </a:extLst>
          </p:cNvPr>
          <p:cNvSpPr>
            <a:spLocks noGrp="1"/>
          </p:cNvSpPr>
          <p:nvPr>
            <p:ph type="ctrTitle"/>
          </p:nvPr>
        </p:nvSpPr>
        <p:spPr>
          <a:xfrm>
            <a:off x="419594" y="478977"/>
            <a:ext cx="2821997" cy="2030693"/>
          </a:xfrm>
        </p:spPr>
        <p:txBody>
          <a:bodyPr>
            <a:normAutofit/>
          </a:bodyPr>
          <a:lstStyle/>
          <a:p>
            <a:pPr algn="ctr"/>
            <a:r>
              <a:rPr lang="en-US" dirty="0"/>
              <a:t>2025 </a:t>
            </a:r>
            <a:br>
              <a:rPr lang="en-US" dirty="0"/>
            </a:br>
            <a:r>
              <a:rPr lang="en-US" dirty="0"/>
              <a:t>Firefighter Health and Safety </a:t>
            </a:r>
            <a:br>
              <a:rPr lang="en-US" dirty="0"/>
            </a:br>
            <a:r>
              <a:rPr lang="en-US" dirty="0"/>
              <a:t>State Audit</a:t>
            </a:r>
            <a:endParaRPr lang="en-US" sz="1100" dirty="0"/>
          </a:p>
        </p:txBody>
      </p:sp>
      <p:sp>
        <p:nvSpPr>
          <p:cNvPr id="8" name="Picture Placeholder 7">
            <a:extLst>
              <a:ext uri="{FF2B5EF4-FFF2-40B4-BE49-F238E27FC236}">
                <a16:creationId xmlns:a16="http://schemas.microsoft.com/office/drawing/2014/main" id="{9251CC75-FA0F-7051-6054-9A5E431A3528}"/>
              </a:ext>
            </a:extLst>
          </p:cNvPr>
          <p:cNvSpPr>
            <a:spLocks noGrp="1"/>
          </p:cNvSpPr>
          <p:nvPr>
            <p:ph type="pic" sz="quarter" idx="13"/>
          </p:nvPr>
        </p:nvSpPr>
        <p:spPr/>
        <p:txBody>
          <a:bodyPr>
            <a:normAutofit fontScale="92500"/>
          </a:bodyPr>
          <a:lstStyle/>
          <a:p>
            <a:pPr marL="0" indent="0">
              <a:buNone/>
            </a:pPr>
            <a:r>
              <a:rPr lang="en-US" dirty="0"/>
              <a:t>December 19, 2025 – VPSD completed a Safety &amp; Health Compliance Audit by the Florida State Fire Marshal’s Office.</a:t>
            </a:r>
          </a:p>
          <a:p>
            <a:r>
              <a:rPr lang="en-US" b="1" dirty="0"/>
              <a:t>Key Areas Reviewed: </a:t>
            </a:r>
            <a:r>
              <a:rPr lang="en-US" dirty="0"/>
              <a:t>Florida Administrative Code 69A-62, Florida Statutes, OSHA standards (as adopted by Florida Administrative Code), NFPA.</a:t>
            </a:r>
          </a:p>
          <a:p>
            <a:r>
              <a:rPr lang="en-US" b="1" dirty="0"/>
              <a:t>Inspection Components: </a:t>
            </a:r>
            <a:r>
              <a:rPr lang="en-US" dirty="0"/>
              <a:t>Health &amp; safety programs, workplace safety committees, equipment compliance,  apparatus &amp; equipment testing, respiratory protection, personnel medical screening. </a:t>
            </a:r>
          </a:p>
          <a:p>
            <a:r>
              <a:rPr lang="en-US" b="1" dirty="0"/>
              <a:t>Outcome: </a:t>
            </a:r>
            <a:r>
              <a:rPr lang="en-US" u="sng" dirty="0">
                <a:highlight>
                  <a:srgbClr val="FFFF00"/>
                </a:highlight>
              </a:rPr>
              <a:t>VPSD received a 100% compliant rating</a:t>
            </a:r>
            <a:r>
              <a:rPr lang="en-US" dirty="0"/>
              <a:t>, reflecting strong compliance practices, careful audit preparation, and ongoing internal oversight of firefighter health and safety.</a:t>
            </a:r>
          </a:p>
        </p:txBody>
      </p:sp>
      <p:pic>
        <p:nvPicPr>
          <p:cNvPr id="7" name="Picture 6" descr="F:\Darlene\Logos\TheVillages Patch  transparent background.png">
            <a:extLst>
              <a:ext uri="{FF2B5EF4-FFF2-40B4-BE49-F238E27FC236}">
                <a16:creationId xmlns:a16="http://schemas.microsoft.com/office/drawing/2014/main" id="{0BF4EF24-5638-BCD9-B16F-3CDE59DA2F04}"/>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936031" y="2509670"/>
            <a:ext cx="1789121" cy="1863142"/>
          </a:xfrm>
          <a:prstGeom prst="rect">
            <a:avLst/>
          </a:prstGeom>
          <a:noFill/>
          <a:ln>
            <a:noFill/>
          </a:ln>
        </p:spPr>
      </p:pic>
    </p:spTree>
    <p:extLst>
      <p:ext uri="{BB962C8B-B14F-4D97-AF65-F5344CB8AC3E}">
        <p14:creationId xmlns:p14="http://schemas.microsoft.com/office/powerpoint/2010/main" val="2656815379"/>
      </p:ext>
    </p:extLst>
  </p:cSld>
  <p:clrMapOvr>
    <a:masterClrMapping/>
  </p:clrMapOvr>
</p:sld>
</file>

<file path=ppt/theme/theme1.xml><?xml version="1.0" encoding="utf-8"?>
<a:theme xmlns:a="http://schemas.openxmlformats.org/drawingml/2006/main" name="Theme1">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Theme1" id="{A1E701C6-EC08-4E5E-A7B6-EBAEAE613847}" vid="{218219DF-2D7A-4FC4-B993-973F106BC4A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Theme1</Template>
  <TotalTime>37760</TotalTime>
  <Words>152</Words>
  <Application>Microsoft Office PowerPoint</Application>
  <PresentationFormat>Widescreen</PresentationFormat>
  <Paragraphs>7</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Aptos</vt:lpstr>
      <vt:lpstr>Arial</vt:lpstr>
      <vt:lpstr>IvyJournal</vt:lpstr>
      <vt:lpstr>Indivisible SemiBold</vt:lpstr>
      <vt:lpstr>Indivisible</vt:lpstr>
      <vt:lpstr>Theme1</vt:lpstr>
      <vt:lpstr>2025  Firefighter Health and Safety  State Audit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Billingsley</dc:creator>
  <cp:lastModifiedBy>Billingsley, Kimble</cp:lastModifiedBy>
  <cp:revision>96</cp:revision>
  <cp:lastPrinted>2025-11-25T15:17:54Z</cp:lastPrinted>
  <dcterms:created xsi:type="dcterms:W3CDTF">2025-09-08T14:51:01Z</dcterms:created>
  <dcterms:modified xsi:type="dcterms:W3CDTF">2026-02-12T19:50:47Z</dcterms:modified>
</cp:coreProperties>
</file>